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e3845eae2144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3d06af980c4115"/>
  </p:sldMasterIdLst>
  <p:sldIdLst>
    <p:sldId xmlns:r="http://schemas.openxmlformats.org/officeDocument/2006/relationships" id="256" r:id="R5c8a209be79541c2"/>
    <p:sldId xmlns:r="http://schemas.openxmlformats.org/officeDocument/2006/relationships" id="257" r:id="R195254246b7a40dc"/>
    <p:sldId xmlns:r="http://schemas.openxmlformats.org/officeDocument/2006/relationships" id="258" r:id="R350b9c57313a4a22"/>
    <p:sldId xmlns:r="http://schemas.openxmlformats.org/officeDocument/2006/relationships" id="259" r:id="Rdae3eb1ec30e4fce"/>
    <p:sldId xmlns:r="http://schemas.openxmlformats.org/officeDocument/2006/relationships" id="260" r:id="R04af7ffc5e6b4cf2"/>
    <p:sldId xmlns:r="http://schemas.openxmlformats.org/officeDocument/2006/relationships" id="261" r:id="R99de40f927ad472b"/>
    <p:sldId xmlns:r="http://schemas.openxmlformats.org/officeDocument/2006/relationships" id="262" r:id="R9211259a4f1241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d06af980c4115" /><Relationship Type="http://schemas.openxmlformats.org/officeDocument/2006/relationships/slide" Target="/ppt/slides/slide1.xml" Id="R5c8a209be79541c2" /><Relationship Type="http://schemas.openxmlformats.org/officeDocument/2006/relationships/slide" Target="/ppt/slides/slide2.xml" Id="R195254246b7a40dc" /><Relationship Type="http://schemas.openxmlformats.org/officeDocument/2006/relationships/slide" Target="/ppt/slides/slide3.xml" Id="R350b9c57313a4a22" /><Relationship Type="http://schemas.openxmlformats.org/officeDocument/2006/relationships/slide" Target="/ppt/slides/slide4.xml" Id="Rdae3eb1ec30e4fce" /><Relationship Type="http://schemas.openxmlformats.org/officeDocument/2006/relationships/slide" Target="/ppt/slides/slide5.xml" Id="R04af7ffc5e6b4cf2" /><Relationship Type="http://schemas.openxmlformats.org/officeDocument/2006/relationships/slide" Target="/ppt/slides/slide6.xml" Id="R99de40f927ad472b" /><Relationship Type="http://schemas.openxmlformats.org/officeDocument/2006/relationships/slide" Target="/ppt/slides/slide7.xml" Id="R9211259a4f1241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d6b4826104a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662afa98e4d84" /><Relationship Type="http://schemas.openxmlformats.org/officeDocument/2006/relationships/theme" Target="/ppt/slideMasters/theme/theme1.xml" Id="Raf47d16d4e1243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5662afa98e4d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57c5f42dd4d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87a178b864f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290c3bc2246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66bf0cede4a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df277d23f48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56defbea840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949d4be8d47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GREENHOUSE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GREENHOUSE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−189 493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1 036 161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10 272 025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13 273 145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AANDAL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91 23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982 219 906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GREENHOUSE AS</a:t>
            </a:r>
          </a:p>
        </p:txBody>
      </p:sp>
    </p:spTree>
  </p:cSld>
  <p:clrMapOvr>
    <a:masterClrMapping xmlns:a="http://schemas.openxmlformats.org/drawingml/2006/main"/>
  </p:clrMapOvr>
</p:sld>
</file>