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a7165e3e3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8ffca1dac4022"/>
  </p:sldMasterIdLst>
  <p:sldIdLst>
    <p:sldId xmlns:r="http://schemas.openxmlformats.org/officeDocument/2006/relationships" id="256" r:id="R8b5d3a3ab164488a"/>
    <p:sldId xmlns:r="http://schemas.openxmlformats.org/officeDocument/2006/relationships" id="257" r:id="R239da4745e1e412a"/>
    <p:sldId xmlns:r="http://schemas.openxmlformats.org/officeDocument/2006/relationships" id="258" r:id="Ra293c2ab27e941fa"/>
    <p:sldId xmlns:r="http://schemas.openxmlformats.org/officeDocument/2006/relationships" id="259" r:id="Rb8960ee6047b4dcd"/>
    <p:sldId xmlns:r="http://schemas.openxmlformats.org/officeDocument/2006/relationships" id="260" r:id="Re12a072f988747e8"/>
    <p:sldId xmlns:r="http://schemas.openxmlformats.org/officeDocument/2006/relationships" id="261" r:id="Rd98b6303bf674fd1"/>
    <p:sldId xmlns:r="http://schemas.openxmlformats.org/officeDocument/2006/relationships" id="262" r:id="R4c5c4ebf63f9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8ffca1dac4022" /><Relationship Type="http://schemas.openxmlformats.org/officeDocument/2006/relationships/slide" Target="/ppt/slides/slide1.xml" Id="R8b5d3a3ab164488a" /><Relationship Type="http://schemas.openxmlformats.org/officeDocument/2006/relationships/slide" Target="/ppt/slides/slide2.xml" Id="R239da4745e1e412a" /><Relationship Type="http://schemas.openxmlformats.org/officeDocument/2006/relationships/slide" Target="/ppt/slides/slide3.xml" Id="Ra293c2ab27e941fa" /><Relationship Type="http://schemas.openxmlformats.org/officeDocument/2006/relationships/slide" Target="/ppt/slides/slide4.xml" Id="Rb8960ee6047b4dcd" /><Relationship Type="http://schemas.openxmlformats.org/officeDocument/2006/relationships/slide" Target="/ppt/slides/slide5.xml" Id="Re12a072f988747e8" /><Relationship Type="http://schemas.openxmlformats.org/officeDocument/2006/relationships/slide" Target="/ppt/slides/slide6.xml" Id="Rd98b6303bf674fd1" /><Relationship Type="http://schemas.openxmlformats.org/officeDocument/2006/relationships/slide" Target="/ppt/slides/slide7.xml" Id="R4c5c4ebf63f9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5e4aa0fa6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de049b764e21" /><Relationship Type="http://schemas.openxmlformats.org/officeDocument/2006/relationships/theme" Target="/ppt/slideMasters/theme/theme1.xml" Id="R053204576381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8de049b76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26e5089e6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bfd3a4e7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debe54c7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8abebb53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480c3841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b76f8136042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bc9c535f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982 239 974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