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f78abfe99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2327543ed417f"/>
  </p:sldMasterIdLst>
  <p:sldIdLst>
    <p:sldId xmlns:r="http://schemas.openxmlformats.org/officeDocument/2006/relationships" id="256" r:id="R2aed1a7095644bdd"/>
    <p:sldId xmlns:r="http://schemas.openxmlformats.org/officeDocument/2006/relationships" id="257" r:id="Ra2318800fd944eab"/>
    <p:sldId xmlns:r="http://schemas.openxmlformats.org/officeDocument/2006/relationships" id="258" r:id="R52bd770acec043be"/>
    <p:sldId xmlns:r="http://schemas.openxmlformats.org/officeDocument/2006/relationships" id="259" r:id="Rc041ad44b6694a9a"/>
    <p:sldId xmlns:r="http://schemas.openxmlformats.org/officeDocument/2006/relationships" id="260" r:id="Rcba6d8cc51cd4d15"/>
    <p:sldId xmlns:r="http://schemas.openxmlformats.org/officeDocument/2006/relationships" id="261" r:id="R7ecf47ca51c0434d"/>
    <p:sldId xmlns:r="http://schemas.openxmlformats.org/officeDocument/2006/relationships" id="262" r:id="R14206aef658a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2327543ed417f" /><Relationship Type="http://schemas.openxmlformats.org/officeDocument/2006/relationships/slide" Target="/ppt/slides/slide1.xml" Id="R2aed1a7095644bdd" /><Relationship Type="http://schemas.openxmlformats.org/officeDocument/2006/relationships/slide" Target="/ppt/slides/slide2.xml" Id="Ra2318800fd944eab" /><Relationship Type="http://schemas.openxmlformats.org/officeDocument/2006/relationships/slide" Target="/ppt/slides/slide3.xml" Id="R52bd770acec043be" /><Relationship Type="http://schemas.openxmlformats.org/officeDocument/2006/relationships/slide" Target="/ppt/slides/slide4.xml" Id="Rc041ad44b6694a9a" /><Relationship Type="http://schemas.openxmlformats.org/officeDocument/2006/relationships/slide" Target="/ppt/slides/slide5.xml" Id="Rcba6d8cc51cd4d15" /><Relationship Type="http://schemas.openxmlformats.org/officeDocument/2006/relationships/slide" Target="/ppt/slides/slide6.xml" Id="R7ecf47ca51c0434d" /><Relationship Type="http://schemas.openxmlformats.org/officeDocument/2006/relationships/slide" Target="/ppt/slides/slide7.xml" Id="R14206aef658a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8d2d803a3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79cf0afa44686" /><Relationship Type="http://schemas.openxmlformats.org/officeDocument/2006/relationships/theme" Target="/ppt/slideMasters/theme/theme1.xml" Id="Rf1d0af1cc775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79cf0afa4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fa33dacf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048334f7b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f2e528a4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fa18c0bf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44aab19f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1ef5b56f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9efd4676f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BIONOR IMMUNO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IMMUNO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−17 118 793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BIONOR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BIONOR IMMUNO AS</a:t>
            </a:r>
          </a:p>
        </p:txBody>
      </p:sp>
    </p:spTree>
  </p:cSld>
  <p:clrMapOvr>
    <a:masterClrMapping xmlns:a="http://schemas.openxmlformats.org/drawingml/2006/main"/>
  </p:clrMapOvr>
</p:sld>
</file>