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9422bb7d0847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0ea21238394fa9"/>
  </p:sldMasterIdLst>
  <p:sldIdLst>
    <p:sldId xmlns:r="http://schemas.openxmlformats.org/officeDocument/2006/relationships" id="256" r:id="R2fb7c35f73da41fb"/>
    <p:sldId xmlns:r="http://schemas.openxmlformats.org/officeDocument/2006/relationships" id="257" r:id="R9ca83f2100f2482b"/>
    <p:sldId xmlns:r="http://schemas.openxmlformats.org/officeDocument/2006/relationships" id="258" r:id="R7000915b92c94b93"/>
    <p:sldId xmlns:r="http://schemas.openxmlformats.org/officeDocument/2006/relationships" id="259" r:id="R86d8be25bb6a49f2"/>
    <p:sldId xmlns:r="http://schemas.openxmlformats.org/officeDocument/2006/relationships" id="260" r:id="R29c1d801cdaa4a75"/>
    <p:sldId xmlns:r="http://schemas.openxmlformats.org/officeDocument/2006/relationships" id="261" r:id="R74d78b21f3674f88"/>
    <p:sldId xmlns:r="http://schemas.openxmlformats.org/officeDocument/2006/relationships" id="262" r:id="R53e2cdfa3ba74a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0ea21238394fa9" /><Relationship Type="http://schemas.openxmlformats.org/officeDocument/2006/relationships/slide" Target="/ppt/slides/slide1.xml" Id="R2fb7c35f73da41fb" /><Relationship Type="http://schemas.openxmlformats.org/officeDocument/2006/relationships/slide" Target="/ppt/slides/slide2.xml" Id="R9ca83f2100f2482b" /><Relationship Type="http://schemas.openxmlformats.org/officeDocument/2006/relationships/slide" Target="/ppt/slides/slide3.xml" Id="R7000915b92c94b93" /><Relationship Type="http://schemas.openxmlformats.org/officeDocument/2006/relationships/slide" Target="/ppt/slides/slide4.xml" Id="R86d8be25bb6a49f2" /><Relationship Type="http://schemas.openxmlformats.org/officeDocument/2006/relationships/slide" Target="/ppt/slides/slide5.xml" Id="R29c1d801cdaa4a75" /><Relationship Type="http://schemas.openxmlformats.org/officeDocument/2006/relationships/slide" Target="/ppt/slides/slide6.xml" Id="R74d78b21f3674f88" /><Relationship Type="http://schemas.openxmlformats.org/officeDocument/2006/relationships/slide" Target="/ppt/slides/slide7.xml" Id="R53e2cdfa3ba74a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a96d5f826241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a1219649e45ef" /><Relationship Type="http://schemas.openxmlformats.org/officeDocument/2006/relationships/theme" Target="/ppt/slideMasters/theme/theme1.xml" Id="R6f9a243e7af842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7a1219649e45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7cbdef52042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7ac32088546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7326981934f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2fd6694be42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2f0eae18648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61128737245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74dea4d4543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 SKIPSREGNSKAP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 SKIPSREGNSKAP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 SKIPSREGNSKAP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 SKIPSREGNSKAP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 SKIPSREGNSKAP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 SKIPSREGNSKAP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11 843 353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3 105 401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2 618 256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10 208 517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15 789 467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 SKIPSREGNSKAP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GEIRMUND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GUNN ELISE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KRISTIAN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SUSANNE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 SKIPSREGNSKAP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80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glu@glskip.no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www.glskip.no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982 249 023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 SKIPSREGNSKAP AS</a:t>
            </a:r>
          </a:p>
        </p:txBody>
      </p:sp>
    </p:spTree>
  </p:cSld>
  <p:clrMapOvr>
    <a:masterClrMapping xmlns:a="http://schemas.openxmlformats.org/drawingml/2006/main"/>
  </p:clrMapOvr>
</p:sld>
</file>