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a420fb235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53cfc883c44d1"/>
  </p:sldMasterIdLst>
  <p:sldIdLst>
    <p:sldId xmlns:r="http://schemas.openxmlformats.org/officeDocument/2006/relationships" id="256" r:id="R6e169d0a2637457f"/>
    <p:sldId xmlns:r="http://schemas.openxmlformats.org/officeDocument/2006/relationships" id="257" r:id="R561714d7d0514988"/>
    <p:sldId xmlns:r="http://schemas.openxmlformats.org/officeDocument/2006/relationships" id="258" r:id="R625187f12d7b411e"/>
    <p:sldId xmlns:r="http://schemas.openxmlformats.org/officeDocument/2006/relationships" id="259" r:id="R464bb1455812411b"/>
    <p:sldId xmlns:r="http://schemas.openxmlformats.org/officeDocument/2006/relationships" id="260" r:id="R89fe4f048044495b"/>
    <p:sldId xmlns:r="http://schemas.openxmlformats.org/officeDocument/2006/relationships" id="261" r:id="Rf9062e22efa0465c"/>
    <p:sldId xmlns:r="http://schemas.openxmlformats.org/officeDocument/2006/relationships" id="262" r:id="R71dab608b873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53cfc883c44d1" /><Relationship Type="http://schemas.openxmlformats.org/officeDocument/2006/relationships/slide" Target="/ppt/slides/slide1.xml" Id="R6e169d0a2637457f" /><Relationship Type="http://schemas.openxmlformats.org/officeDocument/2006/relationships/slide" Target="/ppt/slides/slide2.xml" Id="R561714d7d0514988" /><Relationship Type="http://schemas.openxmlformats.org/officeDocument/2006/relationships/slide" Target="/ppt/slides/slide3.xml" Id="R625187f12d7b411e" /><Relationship Type="http://schemas.openxmlformats.org/officeDocument/2006/relationships/slide" Target="/ppt/slides/slide4.xml" Id="R464bb1455812411b" /><Relationship Type="http://schemas.openxmlformats.org/officeDocument/2006/relationships/slide" Target="/ppt/slides/slide5.xml" Id="R89fe4f048044495b" /><Relationship Type="http://schemas.openxmlformats.org/officeDocument/2006/relationships/slide" Target="/ppt/slides/slide6.xml" Id="Rf9062e22efa0465c" /><Relationship Type="http://schemas.openxmlformats.org/officeDocument/2006/relationships/slide" Target="/ppt/slides/slide7.xml" Id="R71dab608b873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0faba709d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0be0400e4623" /><Relationship Type="http://schemas.openxmlformats.org/officeDocument/2006/relationships/theme" Target="/ppt/slideMasters/theme/theme1.xml" Id="R1ae857bc0002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b0be0400e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ae0e82a2a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766e5e8a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9ad07e44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bd1c4b0f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2eb011e6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5173f9d3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c9acdb322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15 524 690 000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982 254 604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