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e50cd5755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ad410afea4a5e"/>
  </p:sldMasterIdLst>
  <p:sldIdLst>
    <p:sldId xmlns:r="http://schemas.openxmlformats.org/officeDocument/2006/relationships" id="256" r:id="R73dc375614ed4d76"/>
    <p:sldId xmlns:r="http://schemas.openxmlformats.org/officeDocument/2006/relationships" id="257" r:id="R0dae8f82d68c49bc"/>
    <p:sldId xmlns:r="http://schemas.openxmlformats.org/officeDocument/2006/relationships" id="258" r:id="Ra3abe1ff5bf74eff"/>
    <p:sldId xmlns:r="http://schemas.openxmlformats.org/officeDocument/2006/relationships" id="259" r:id="Re26722214eed40b5"/>
    <p:sldId xmlns:r="http://schemas.openxmlformats.org/officeDocument/2006/relationships" id="260" r:id="R57cb5afb734449f1"/>
    <p:sldId xmlns:r="http://schemas.openxmlformats.org/officeDocument/2006/relationships" id="261" r:id="R6460864479b6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ad410afea4a5e" /><Relationship Type="http://schemas.openxmlformats.org/officeDocument/2006/relationships/slide" Target="/ppt/slides/slide1.xml" Id="R73dc375614ed4d76" /><Relationship Type="http://schemas.openxmlformats.org/officeDocument/2006/relationships/slide" Target="/ppt/slides/slide2.xml" Id="R0dae8f82d68c49bc" /><Relationship Type="http://schemas.openxmlformats.org/officeDocument/2006/relationships/slide" Target="/ppt/slides/slide3.xml" Id="Ra3abe1ff5bf74eff" /><Relationship Type="http://schemas.openxmlformats.org/officeDocument/2006/relationships/slide" Target="/ppt/slides/slide4.xml" Id="Re26722214eed40b5" /><Relationship Type="http://schemas.openxmlformats.org/officeDocument/2006/relationships/slide" Target="/ppt/slides/slide5.xml" Id="R57cb5afb734449f1" /><Relationship Type="http://schemas.openxmlformats.org/officeDocument/2006/relationships/slide" Target="/ppt/slides/slide6.xml" Id="R6460864479b6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7df875322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97c7f25b48c3" /><Relationship Type="http://schemas.openxmlformats.org/officeDocument/2006/relationships/theme" Target="/ppt/slideMasters/theme/theme1.xml" Id="R120f0bae4358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f97c7f25b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7fa7044c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43dc07d8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28f82d43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865fdd7b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9ee7c2c4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a4b8634c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WIIK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96 38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982 274 613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HOLDING AS</a:t>
            </a:r>
          </a:p>
        </p:txBody>
      </p:sp>
    </p:spTree>
  </p:cSld>
  <p:clrMapOvr>
    <a:masterClrMapping xmlns:a="http://schemas.openxmlformats.org/drawingml/2006/main"/>
  </p:clrMapOvr>
</p:sld>
</file>