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c59b908d7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a1a17f19146ad"/>
  </p:sldMasterIdLst>
  <p:sldIdLst>
    <p:sldId xmlns:r="http://schemas.openxmlformats.org/officeDocument/2006/relationships" id="256" r:id="Rbffdf5c2b9694f67"/>
    <p:sldId xmlns:r="http://schemas.openxmlformats.org/officeDocument/2006/relationships" id="257" r:id="R6c3a46f8ecf144cf"/>
    <p:sldId xmlns:r="http://schemas.openxmlformats.org/officeDocument/2006/relationships" id="258" r:id="Rb7fed979aa444c1d"/>
    <p:sldId xmlns:r="http://schemas.openxmlformats.org/officeDocument/2006/relationships" id="259" r:id="R384f8a2dc8de4fc8"/>
    <p:sldId xmlns:r="http://schemas.openxmlformats.org/officeDocument/2006/relationships" id="260" r:id="Rbf869e30a1264341"/>
    <p:sldId xmlns:r="http://schemas.openxmlformats.org/officeDocument/2006/relationships" id="261" r:id="R2cd91974676343c8"/>
    <p:sldId xmlns:r="http://schemas.openxmlformats.org/officeDocument/2006/relationships" id="262" r:id="Re7089e0c9424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a1a17f19146ad" /><Relationship Type="http://schemas.openxmlformats.org/officeDocument/2006/relationships/slide" Target="/ppt/slides/slide1.xml" Id="Rbffdf5c2b9694f67" /><Relationship Type="http://schemas.openxmlformats.org/officeDocument/2006/relationships/slide" Target="/ppt/slides/slide2.xml" Id="R6c3a46f8ecf144cf" /><Relationship Type="http://schemas.openxmlformats.org/officeDocument/2006/relationships/slide" Target="/ppt/slides/slide3.xml" Id="Rb7fed979aa444c1d" /><Relationship Type="http://schemas.openxmlformats.org/officeDocument/2006/relationships/slide" Target="/ppt/slides/slide4.xml" Id="R384f8a2dc8de4fc8" /><Relationship Type="http://schemas.openxmlformats.org/officeDocument/2006/relationships/slide" Target="/ppt/slides/slide5.xml" Id="Rbf869e30a1264341" /><Relationship Type="http://schemas.openxmlformats.org/officeDocument/2006/relationships/slide" Target="/ppt/slides/slide6.xml" Id="R2cd91974676343c8" /><Relationship Type="http://schemas.openxmlformats.org/officeDocument/2006/relationships/slide" Target="/ppt/slides/slide7.xml" Id="Re7089e0c9424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895652f05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b9decd6584d49" /><Relationship Type="http://schemas.openxmlformats.org/officeDocument/2006/relationships/theme" Target="/ppt/slideMasters/theme/theme1.xml" Id="R8e307c125668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b9decd658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467f809da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2de2dd64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246ade065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0ef47462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9a1e40848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a1b4e47f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e4bd4e361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HUSEBY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ENTREPRENØR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3 032 584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736 510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9 951 486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10 495 144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HANNE WIBORG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JARLE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Ørretveien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04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982 283 310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HUSEBY ENTREPRENØR AS</a:t>
            </a:r>
          </a:p>
        </p:txBody>
      </p:sp>
    </p:spTree>
  </p:cSld>
  <p:clrMapOvr>
    <a:masterClrMapping xmlns:a="http://schemas.openxmlformats.org/drawingml/2006/main"/>
  </p:clrMapOvr>
</p:sld>
</file>