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bd943dfe1643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c62e81c09c42c8"/>
  </p:sldMasterIdLst>
  <p:sldIdLst>
    <p:sldId xmlns:r="http://schemas.openxmlformats.org/officeDocument/2006/relationships" id="256" r:id="R57f9910ec3f94870"/>
    <p:sldId xmlns:r="http://schemas.openxmlformats.org/officeDocument/2006/relationships" id="257" r:id="R81f3b04c01864eb9"/>
    <p:sldId xmlns:r="http://schemas.openxmlformats.org/officeDocument/2006/relationships" id="258" r:id="Rd8d39f4e15564766"/>
    <p:sldId xmlns:r="http://schemas.openxmlformats.org/officeDocument/2006/relationships" id="259" r:id="R55c661a29d0249b0"/>
    <p:sldId xmlns:r="http://schemas.openxmlformats.org/officeDocument/2006/relationships" id="260" r:id="Rf6768d0bfc9f4828"/>
    <p:sldId xmlns:r="http://schemas.openxmlformats.org/officeDocument/2006/relationships" id="261" r:id="R4cc22de2d6094c9c"/>
    <p:sldId xmlns:r="http://schemas.openxmlformats.org/officeDocument/2006/relationships" id="262" r:id="Rd73b505efe6348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c62e81c09c42c8" /><Relationship Type="http://schemas.openxmlformats.org/officeDocument/2006/relationships/slide" Target="/ppt/slides/slide1.xml" Id="R57f9910ec3f94870" /><Relationship Type="http://schemas.openxmlformats.org/officeDocument/2006/relationships/slide" Target="/ppt/slides/slide2.xml" Id="R81f3b04c01864eb9" /><Relationship Type="http://schemas.openxmlformats.org/officeDocument/2006/relationships/slide" Target="/ppt/slides/slide3.xml" Id="Rd8d39f4e15564766" /><Relationship Type="http://schemas.openxmlformats.org/officeDocument/2006/relationships/slide" Target="/ppt/slides/slide4.xml" Id="R55c661a29d0249b0" /><Relationship Type="http://schemas.openxmlformats.org/officeDocument/2006/relationships/slide" Target="/ppt/slides/slide5.xml" Id="Rf6768d0bfc9f4828" /><Relationship Type="http://schemas.openxmlformats.org/officeDocument/2006/relationships/slide" Target="/ppt/slides/slide6.xml" Id="R4cc22de2d6094c9c" /><Relationship Type="http://schemas.openxmlformats.org/officeDocument/2006/relationships/slide" Target="/ppt/slides/slide7.xml" Id="Rd73b505efe6348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1effb124164a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a8960c6a14cab" /><Relationship Type="http://schemas.openxmlformats.org/officeDocument/2006/relationships/theme" Target="/ppt/slideMasters/theme/theme1.xml" Id="R69146a4817c24f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3a8960c6a14c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48f5e366840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f3d6e962c4f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05f68d9d642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31251a27743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0785310c449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dd23d834042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1fa7a7cc648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KINDEM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KINDEM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KINDEM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KINDEM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KINDEM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KINDEM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−216 514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1 071 376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35 307 207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39 343 179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KINDEM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INGE-BENT KINDEM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KINDEM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Liljeveien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95 89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inge.bent.kindem@unitech-powersystems.com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982 288 487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KINDEM HOLDING AS</a:t>
            </a:r>
          </a:p>
        </p:txBody>
      </p:sp>
    </p:spTree>
  </p:cSld>
  <p:clrMapOvr>
    <a:masterClrMapping xmlns:a="http://schemas.openxmlformats.org/drawingml/2006/main"/>
  </p:clrMapOvr>
</p:sld>
</file>