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3c59a4430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a9d71e9334193"/>
  </p:sldMasterIdLst>
  <p:sldIdLst>
    <p:sldId xmlns:r="http://schemas.openxmlformats.org/officeDocument/2006/relationships" id="256" r:id="R4823410e01434424"/>
    <p:sldId xmlns:r="http://schemas.openxmlformats.org/officeDocument/2006/relationships" id="257" r:id="R96d3966dd4734103"/>
    <p:sldId xmlns:r="http://schemas.openxmlformats.org/officeDocument/2006/relationships" id="258" r:id="R39e102ff00894e36"/>
    <p:sldId xmlns:r="http://schemas.openxmlformats.org/officeDocument/2006/relationships" id="259" r:id="R83734a94eb194912"/>
    <p:sldId xmlns:r="http://schemas.openxmlformats.org/officeDocument/2006/relationships" id="260" r:id="R9e9b2aea9fa54d13"/>
    <p:sldId xmlns:r="http://schemas.openxmlformats.org/officeDocument/2006/relationships" id="261" r:id="R7f096c562422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a9d71e9334193" /><Relationship Type="http://schemas.openxmlformats.org/officeDocument/2006/relationships/slide" Target="/ppt/slides/slide1.xml" Id="R4823410e01434424" /><Relationship Type="http://schemas.openxmlformats.org/officeDocument/2006/relationships/slide" Target="/ppt/slides/slide2.xml" Id="R96d3966dd4734103" /><Relationship Type="http://schemas.openxmlformats.org/officeDocument/2006/relationships/slide" Target="/ppt/slides/slide3.xml" Id="R39e102ff00894e36" /><Relationship Type="http://schemas.openxmlformats.org/officeDocument/2006/relationships/slide" Target="/ppt/slides/slide4.xml" Id="R83734a94eb194912" /><Relationship Type="http://schemas.openxmlformats.org/officeDocument/2006/relationships/slide" Target="/ppt/slides/slide5.xml" Id="R9e9b2aea9fa54d13" /><Relationship Type="http://schemas.openxmlformats.org/officeDocument/2006/relationships/slide" Target="/ppt/slides/slide6.xml" Id="R7f096c562422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23fd4f1fb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ec69fba3491c" /><Relationship Type="http://schemas.openxmlformats.org/officeDocument/2006/relationships/theme" Target="/ppt/slideMasters/theme/theme1.xml" Id="Rd6749206ace6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1ec69fba3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fe7b9e25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976ea140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b488afdc1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745501e6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26329d29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ae7a5eaf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T-RYGG REGNSKAPSBYRÅ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T-RYGG REGNSKAPSBYRÅ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982 297 338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