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7f055de68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9e553b83a4e25"/>
  </p:sldMasterIdLst>
  <p:sldIdLst>
    <p:sldId xmlns:r="http://schemas.openxmlformats.org/officeDocument/2006/relationships" id="256" r:id="R56620c94276f41b7"/>
    <p:sldId xmlns:r="http://schemas.openxmlformats.org/officeDocument/2006/relationships" id="257" r:id="Rdf70d2331c6a4519"/>
    <p:sldId xmlns:r="http://schemas.openxmlformats.org/officeDocument/2006/relationships" id="258" r:id="R493cd56bdc064081"/>
    <p:sldId xmlns:r="http://schemas.openxmlformats.org/officeDocument/2006/relationships" id="259" r:id="Rfbe14e7d74664285"/>
    <p:sldId xmlns:r="http://schemas.openxmlformats.org/officeDocument/2006/relationships" id="260" r:id="R326373998dd84297"/>
    <p:sldId xmlns:r="http://schemas.openxmlformats.org/officeDocument/2006/relationships" id="261" r:id="R360fdccc2265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9e553b83a4e25" /><Relationship Type="http://schemas.openxmlformats.org/officeDocument/2006/relationships/slide" Target="/ppt/slides/slide1.xml" Id="R56620c94276f41b7" /><Relationship Type="http://schemas.openxmlformats.org/officeDocument/2006/relationships/slide" Target="/ppt/slides/slide2.xml" Id="Rdf70d2331c6a4519" /><Relationship Type="http://schemas.openxmlformats.org/officeDocument/2006/relationships/slide" Target="/ppt/slides/slide3.xml" Id="R493cd56bdc064081" /><Relationship Type="http://schemas.openxmlformats.org/officeDocument/2006/relationships/slide" Target="/ppt/slides/slide4.xml" Id="Rfbe14e7d74664285" /><Relationship Type="http://schemas.openxmlformats.org/officeDocument/2006/relationships/slide" Target="/ppt/slides/slide5.xml" Id="R326373998dd84297" /><Relationship Type="http://schemas.openxmlformats.org/officeDocument/2006/relationships/slide" Target="/ppt/slides/slide6.xml" Id="R360fdccc2265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d438ee83a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a59253e84770" /><Relationship Type="http://schemas.openxmlformats.org/officeDocument/2006/relationships/theme" Target="/ppt/slideMasters/theme/theme1.xml" Id="Rc4a2e1f9c03c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8a59253e8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8574b9b0c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a7bc0a13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e4817541f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65ee556d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0aaf1ceb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b73ee663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ODIN EIENDOM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ODIN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ODIN EIENDOM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ODIN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ODIN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ODIN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−30 527 250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−58 836 362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−58 836 362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2 682 346 703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2 694 239 128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ODIN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982 306 566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ODIN EIENDOM</a:t>
            </a:r>
          </a:p>
        </p:txBody>
      </p:sp>
    </p:spTree>
  </p:cSld>
  <p:clrMapOvr>
    <a:masterClrMapping xmlns:a="http://schemas.openxmlformats.org/drawingml/2006/main"/>
  </p:clrMapOvr>
</p:sld>
</file>