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7bce0e526541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b1f5b5e31d45a1"/>
  </p:sldMasterIdLst>
  <p:sldIdLst>
    <p:sldId xmlns:r="http://schemas.openxmlformats.org/officeDocument/2006/relationships" id="256" r:id="R057aead627134a83"/>
    <p:sldId xmlns:r="http://schemas.openxmlformats.org/officeDocument/2006/relationships" id="257" r:id="Rcc578012a028443c"/>
    <p:sldId xmlns:r="http://schemas.openxmlformats.org/officeDocument/2006/relationships" id="258" r:id="Rc6927b83dc864c56"/>
    <p:sldId xmlns:r="http://schemas.openxmlformats.org/officeDocument/2006/relationships" id="259" r:id="Rfdfb4d1290664c3d"/>
    <p:sldId xmlns:r="http://schemas.openxmlformats.org/officeDocument/2006/relationships" id="260" r:id="R6ad574c446104e6c"/>
    <p:sldId xmlns:r="http://schemas.openxmlformats.org/officeDocument/2006/relationships" id="261" r:id="R5cc74bf5ed824870"/>
    <p:sldId xmlns:r="http://schemas.openxmlformats.org/officeDocument/2006/relationships" id="262" r:id="R29400808c8a04f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1f5b5e31d45a1" /><Relationship Type="http://schemas.openxmlformats.org/officeDocument/2006/relationships/slide" Target="/ppt/slides/slide1.xml" Id="R057aead627134a83" /><Relationship Type="http://schemas.openxmlformats.org/officeDocument/2006/relationships/slide" Target="/ppt/slides/slide2.xml" Id="Rcc578012a028443c" /><Relationship Type="http://schemas.openxmlformats.org/officeDocument/2006/relationships/slide" Target="/ppt/slides/slide3.xml" Id="Rc6927b83dc864c56" /><Relationship Type="http://schemas.openxmlformats.org/officeDocument/2006/relationships/slide" Target="/ppt/slides/slide4.xml" Id="Rfdfb4d1290664c3d" /><Relationship Type="http://schemas.openxmlformats.org/officeDocument/2006/relationships/slide" Target="/ppt/slides/slide5.xml" Id="R6ad574c446104e6c" /><Relationship Type="http://schemas.openxmlformats.org/officeDocument/2006/relationships/slide" Target="/ppt/slides/slide6.xml" Id="R5cc74bf5ed824870" /><Relationship Type="http://schemas.openxmlformats.org/officeDocument/2006/relationships/slide" Target="/ppt/slides/slide7.xml" Id="R29400808c8a04f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31db01ee048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6f3945bb84bb9" /><Relationship Type="http://schemas.openxmlformats.org/officeDocument/2006/relationships/theme" Target="/ppt/slideMasters/theme/theme1.xml" Id="R3cc0b0bcb85942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26f3945bb84b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9310928694c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5a907e2fa4e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d6d4f667a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d21638dff4b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3cf5c34b046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0be4a953748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d982467a743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PROSJEKTIL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PROSJEKTIL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108 169 724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3 537 756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4 400 049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18 863 077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49 448 195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MARIMI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Forusveien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982 314 097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PROSJEKTIL AS</a:t>
            </a:r>
          </a:p>
        </p:txBody>
      </p:sp>
    </p:spTree>
  </p:cSld>
  <p:clrMapOvr>
    <a:masterClrMapping xmlns:a="http://schemas.openxmlformats.org/drawingml/2006/main"/>
  </p:clrMapOvr>
</p:sld>
</file>