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b6ca76a7264d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11e83f134d433f"/>
  </p:sldMasterIdLst>
  <p:sldIdLst>
    <p:sldId xmlns:r="http://schemas.openxmlformats.org/officeDocument/2006/relationships" id="256" r:id="Rb7837cdf2b0048dd"/>
    <p:sldId xmlns:r="http://schemas.openxmlformats.org/officeDocument/2006/relationships" id="257" r:id="Re2f976c73eb14e48"/>
    <p:sldId xmlns:r="http://schemas.openxmlformats.org/officeDocument/2006/relationships" id="258" r:id="Rbdef07007d644494"/>
    <p:sldId xmlns:r="http://schemas.openxmlformats.org/officeDocument/2006/relationships" id="259" r:id="R3fa4f2eccc70499f"/>
    <p:sldId xmlns:r="http://schemas.openxmlformats.org/officeDocument/2006/relationships" id="260" r:id="R3e4c1775aa8140fb"/>
    <p:sldId xmlns:r="http://schemas.openxmlformats.org/officeDocument/2006/relationships" id="261" r:id="Re125007b3263422e"/>
    <p:sldId xmlns:r="http://schemas.openxmlformats.org/officeDocument/2006/relationships" id="262" r:id="R874a640614544e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1e83f134d433f" /><Relationship Type="http://schemas.openxmlformats.org/officeDocument/2006/relationships/slide" Target="/ppt/slides/slide1.xml" Id="Rb7837cdf2b0048dd" /><Relationship Type="http://schemas.openxmlformats.org/officeDocument/2006/relationships/slide" Target="/ppt/slides/slide2.xml" Id="Re2f976c73eb14e48" /><Relationship Type="http://schemas.openxmlformats.org/officeDocument/2006/relationships/slide" Target="/ppt/slides/slide3.xml" Id="Rbdef07007d644494" /><Relationship Type="http://schemas.openxmlformats.org/officeDocument/2006/relationships/slide" Target="/ppt/slides/slide4.xml" Id="R3fa4f2eccc70499f" /><Relationship Type="http://schemas.openxmlformats.org/officeDocument/2006/relationships/slide" Target="/ppt/slides/slide5.xml" Id="R3e4c1775aa8140fb" /><Relationship Type="http://schemas.openxmlformats.org/officeDocument/2006/relationships/slide" Target="/ppt/slides/slide6.xml" Id="Re125007b3263422e" /><Relationship Type="http://schemas.openxmlformats.org/officeDocument/2006/relationships/slide" Target="/ppt/slides/slide7.xml" Id="R874a640614544e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dcd7995a34b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520b284f3403b" /><Relationship Type="http://schemas.openxmlformats.org/officeDocument/2006/relationships/theme" Target="/ppt/slideMasters/theme/theme1.xml" Id="Rdc20f1fab85648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0520b284f3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80f22a80b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9b99abf0b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fdeeff65648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1d0fd0d944b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3fbb739974a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f0b6cbd004d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23fe4d7024b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ACCEPT ELEKTRO OG AUTOMASJON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ACCEPT ELEKTRO OG AUTOMASJON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ACCEPT ELEKTRO OG AUTOMASJON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ACCEPT ELEKTRO OG AUTOMASJON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ACCEPT ELEKTRO OG AUTOMASJON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ACCEPT ELEKTRO OG AUTOMASJON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−186 319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−1 266 985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ACCEPT ELEKTRO OG AUTOMASJON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KNUT ARCTANDER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ACCEPT ELEKTRO OG AUTOMASJON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982 315 387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ACCEPT ELEKTRO OG AUTOMASJON AS</a:t>
            </a:r>
          </a:p>
        </p:txBody>
      </p:sp>
    </p:spTree>
  </p:cSld>
  <p:clrMapOvr>
    <a:masterClrMapping xmlns:a="http://schemas.openxmlformats.org/drawingml/2006/main"/>
  </p:clrMapOvr>
</p:sld>
</file>