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e3274ee8a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fcb63e7ba4f22"/>
  </p:sldMasterIdLst>
  <p:sldIdLst>
    <p:sldId xmlns:r="http://schemas.openxmlformats.org/officeDocument/2006/relationships" id="256" r:id="R7aec99c980ed4a24"/>
    <p:sldId xmlns:r="http://schemas.openxmlformats.org/officeDocument/2006/relationships" id="257" r:id="Rb8c1c1f664914e03"/>
    <p:sldId xmlns:r="http://schemas.openxmlformats.org/officeDocument/2006/relationships" id="258" r:id="R98c9553612454760"/>
    <p:sldId xmlns:r="http://schemas.openxmlformats.org/officeDocument/2006/relationships" id="259" r:id="R72bc823537af474a"/>
    <p:sldId xmlns:r="http://schemas.openxmlformats.org/officeDocument/2006/relationships" id="260" r:id="Reae922b2d60d4578"/>
    <p:sldId xmlns:r="http://schemas.openxmlformats.org/officeDocument/2006/relationships" id="261" r:id="R6af89d1326594a2f"/>
    <p:sldId xmlns:r="http://schemas.openxmlformats.org/officeDocument/2006/relationships" id="262" r:id="R80cbbcd5406f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fcb63e7ba4f22" /><Relationship Type="http://schemas.openxmlformats.org/officeDocument/2006/relationships/slide" Target="/ppt/slides/slide1.xml" Id="R7aec99c980ed4a24" /><Relationship Type="http://schemas.openxmlformats.org/officeDocument/2006/relationships/slide" Target="/ppt/slides/slide2.xml" Id="Rb8c1c1f664914e03" /><Relationship Type="http://schemas.openxmlformats.org/officeDocument/2006/relationships/slide" Target="/ppt/slides/slide3.xml" Id="R98c9553612454760" /><Relationship Type="http://schemas.openxmlformats.org/officeDocument/2006/relationships/slide" Target="/ppt/slides/slide4.xml" Id="R72bc823537af474a" /><Relationship Type="http://schemas.openxmlformats.org/officeDocument/2006/relationships/slide" Target="/ppt/slides/slide5.xml" Id="Reae922b2d60d4578" /><Relationship Type="http://schemas.openxmlformats.org/officeDocument/2006/relationships/slide" Target="/ppt/slides/slide6.xml" Id="R6af89d1326594a2f" /><Relationship Type="http://schemas.openxmlformats.org/officeDocument/2006/relationships/slide" Target="/ppt/slides/slide7.xml" Id="R80cbbcd5406f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7984f8b1f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cd507cfc41b3" /><Relationship Type="http://schemas.openxmlformats.org/officeDocument/2006/relationships/theme" Target="/ppt/slideMasters/theme/theme1.xml" Id="Rb390d286d2e0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ccd507cfc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cafc83fe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9830f608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3ec50fa0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3f5c52ba8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1b82bac92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71e823fe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201186a4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