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4ffb5e08e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8b4b2264f4a72"/>
  </p:sldMasterIdLst>
  <p:sldIdLst>
    <p:sldId xmlns:r="http://schemas.openxmlformats.org/officeDocument/2006/relationships" id="256" r:id="Re396fff7c30c4be0"/>
    <p:sldId xmlns:r="http://schemas.openxmlformats.org/officeDocument/2006/relationships" id="257" r:id="R20321b24f1f849db"/>
    <p:sldId xmlns:r="http://schemas.openxmlformats.org/officeDocument/2006/relationships" id="258" r:id="R98eb8d65025c4f82"/>
    <p:sldId xmlns:r="http://schemas.openxmlformats.org/officeDocument/2006/relationships" id="259" r:id="R46b4fad39cf4498d"/>
    <p:sldId xmlns:r="http://schemas.openxmlformats.org/officeDocument/2006/relationships" id="260" r:id="R17069048d0b941ee"/>
    <p:sldId xmlns:r="http://schemas.openxmlformats.org/officeDocument/2006/relationships" id="261" r:id="Rcf78b47be7654f9d"/>
    <p:sldId xmlns:r="http://schemas.openxmlformats.org/officeDocument/2006/relationships" id="262" r:id="Rc8ed9a27189e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8b4b2264f4a72" /><Relationship Type="http://schemas.openxmlformats.org/officeDocument/2006/relationships/slide" Target="/ppt/slides/slide1.xml" Id="Re396fff7c30c4be0" /><Relationship Type="http://schemas.openxmlformats.org/officeDocument/2006/relationships/slide" Target="/ppt/slides/slide2.xml" Id="R20321b24f1f849db" /><Relationship Type="http://schemas.openxmlformats.org/officeDocument/2006/relationships/slide" Target="/ppt/slides/slide3.xml" Id="R98eb8d65025c4f82" /><Relationship Type="http://schemas.openxmlformats.org/officeDocument/2006/relationships/slide" Target="/ppt/slides/slide4.xml" Id="R46b4fad39cf4498d" /><Relationship Type="http://schemas.openxmlformats.org/officeDocument/2006/relationships/slide" Target="/ppt/slides/slide5.xml" Id="R17069048d0b941ee" /><Relationship Type="http://schemas.openxmlformats.org/officeDocument/2006/relationships/slide" Target="/ppt/slides/slide6.xml" Id="Rcf78b47be7654f9d" /><Relationship Type="http://schemas.openxmlformats.org/officeDocument/2006/relationships/slide" Target="/ppt/slides/slide7.xml" Id="Rc8ed9a27189e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ae136bbd6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54bccb9d4d95" /><Relationship Type="http://schemas.openxmlformats.org/officeDocument/2006/relationships/theme" Target="/ppt/slideMasters/theme/theme1.xml" Id="Rc58d88838aec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754bccb9d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c90baca0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f42d64271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e916aa42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ea232a30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a6b6629e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c89ee8fa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ede937e4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OLAV SEIM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5 841 045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982 322 499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