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2a0d6b388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be48e246044a5"/>
  </p:sldMasterIdLst>
  <p:sldIdLst>
    <p:sldId xmlns:r="http://schemas.openxmlformats.org/officeDocument/2006/relationships" id="256" r:id="R08f259e0b2a14767"/>
    <p:sldId xmlns:r="http://schemas.openxmlformats.org/officeDocument/2006/relationships" id="257" r:id="Rcff25971ffcb4ecc"/>
    <p:sldId xmlns:r="http://schemas.openxmlformats.org/officeDocument/2006/relationships" id="258" r:id="R8b0317e1cd8d4120"/>
    <p:sldId xmlns:r="http://schemas.openxmlformats.org/officeDocument/2006/relationships" id="259" r:id="R59912e497e234ea7"/>
    <p:sldId xmlns:r="http://schemas.openxmlformats.org/officeDocument/2006/relationships" id="260" r:id="R47a0f78c8f2745c9"/>
    <p:sldId xmlns:r="http://schemas.openxmlformats.org/officeDocument/2006/relationships" id="261" r:id="Ree2743c345ba49a7"/>
    <p:sldId xmlns:r="http://schemas.openxmlformats.org/officeDocument/2006/relationships" id="262" r:id="R6371482f0c21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be48e246044a5" /><Relationship Type="http://schemas.openxmlformats.org/officeDocument/2006/relationships/slide" Target="/ppt/slides/slide1.xml" Id="R08f259e0b2a14767" /><Relationship Type="http://schemas.openxmlformats.org/officeDocument/2006/relationships/slide" Target="/ppt/slides/slide2.xml" Id="Rcff25971ffcb4ecc" /><Relationship Type="http://schemas.openxmlformats.org/officeDocument/2006/relationships/slide" Target="/ppt/slides/slide3.xml" Id="R8b0317e1cd8d4120" /><Relationship Type="http://schemas.openxmlformats.org/officeDocument/2006/relationships/slide" Target="/ppt/slides/slide4.xml" Id="R59912e497e234ea7" /><Relationship Type="http://schemas.openxmlformats.org/officeDocument/2006/relationships/slide" Target="/ppt/slides/slide5.xml" Id="R47a0f78c8f2745c9" /><Relationship Type="http://schemas.openxmlformats.org/officeDocument/2006/relationships/slide" Target="/ppt/slides/slide6.xml" Id="Ree2743c345ba49a7" /><Relationship Type="http://schemas.openxmlformats.org/officeDocument/2006/relationships/slide" Target="/ppt/slides/slide7.xml" Id="R6371482f0c21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f6843883f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75860f4f745e5" /><Relationship Type="http://schemas.openxmlformats.org/officeDocument/2006/relationships/theme" Target="/ppt/slideMasters/theme/theme1.xml" Id="R28e03cdd9475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75860f4f7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06c549aa2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99444ee5d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17f957811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e426480ac48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218c8362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cb7f8daed44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6a664670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SIVILINGENIØRENE STENSAKER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SIVILINGENIØRENE STENSAKER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SIVILINGENIØRENE STENSAKER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SIVILINGENIØRENE STENSAKER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SIVILINGENIØRENE STENSAKER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SIVILINGENIØRENE STENSAKER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−204 656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1 659 058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SIVILINGENIØRENE STENSAKER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CASORO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SIVILINGENIØRENE STENSAKER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50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martin.stensaker@stensakeras.no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www.stensakeras.no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982 339 022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SIVILINGENIØRENE STENSAKER AS</a:t>
            </a:r>
          </a:p>
        </p:txBody>
      </p:sp>
    </p:spTree>
  </p:cSld>
  <p:clrMapOvr>
    <a:masterClrMapping xmlns:a="http://schemas.openxmlformats.org/drawingml/2006/main"/>
  </p:clrMapOvr>
</p:sld>
</file>