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4096beb7bce4ae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3ed26f8c233486a"/>
  </p:sldMasterIdLst>
  <p:sldIdLst>
    <p:sldId xmlns:r="http://schemas.openxmlformats.org/officeDocument/2006/relationships" id="256" r:id="Ra1f47a81b7684809"/>
    <p:sldId xmlns:r="http://schemas.openxmlformats.org/officeDocument/2006/relationships" id="257" r:id="R31ef921ca5864758"/>
    <p:sldId xmlns:r="http://schemas.openxmlformats.org/officeDocument/2006/relationships" id="258" r:id="R5cadd6609f87403f"/>
    <p:sldId xmlns:r="http://schemas.openxmlformats.org/officeDocument/2006/relationships" id="259" r:id="Rc5eba73c12314dee"/>
    <p:sldId xmlns:r="http://schemas.openxmlformats.org/officeDocument/2006/relationships" id="260" r:id="R11d6f13bd4544a02"/>
    <p:sldId xmlns:r="http://schemas.openxmlformats.org/officeDocument/2006/relationships" id="261" r:id="R6b4d5dca3b3f4260"/>
    <p:sldId xmlns:r="http://schemas.openxmlformats.org/officeDocument/2006/relationships" id="262" r:id="Reb1afa26ca1348f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ed26f8c233486a" /><Relationship Type="http://schemas.openxmlformats.org/officeDocument/2006/relationships/slide" Target="/ppt/slides/slide1.xml" Id="Ra1f47a81b7684809" /><Relationship Type="http://schemas.openxmlformats.org/officeDocument/2006/relationships/slide" Target="/ppt/slides/slide2.xml" Id="R31ef921ca5864758" /><Relationship Type="http://schemas.openxmlformats.org/officeDocument/2006/relationships/slide" Target="/ppt/slides/slide3.xml" Id="R5cadd6609f87403f" /><Relationship Type="http://schemas.openxmlformats.org/officeDocument/2006/relationships/slide" Target="/ppt/slides/slide4.xml" Id="Rc5eba73c12314dee" /><Relationship Type="http://schemas.openxmlformats.org/officeDocument/2006/relationships/slide" Target="/ppt/slides/slide5.xml" Id="R11d6f13bd4544a02" /><Relationship Type="http://schemas.openxmlformats.org/officeDocument/2006/relationships/slide" Target="/ppt/slides/slide6.xml" Id="R6b4d5dca3b3f4260" /><Relationship Type="http://schemas.openxmlformats.org/officeDocument/2006/relationships/slide" Target="/ppt/slides/slide7.xml" Id="Reb1afa26ca1348f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31801a41bd431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1548e563d94927" /><Relationship Type="http://schemas.openxmlformats.org/officeDocument/2006/relationships/theme" Target="/ppt/slideMasters/theme/theme1.xml" Id="R9084fbadab9d402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81548e563d9492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dd3a6ee293453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61ee90149245a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6c73c1c16c453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59e850bfb1456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66e3ca085c4f2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2095f25879431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dd6236cb63492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HALLBYGGERNE-JONSEREDS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HALLBYGGERNE-JONSEREDS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HALLBYGGERNE-JONSEREDS AS ble etablert [år] og holder til i Frogner.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HALLBYGGERNE-JONSEREDS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HALLBYGGERNE-JONSEREDS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HALLBYGGERNE-JONSEREDS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13 985 935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−3 642 063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−3 831 605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−3 501 215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8 648 234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HALLBYGGERNE-JONSEREDS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HALLBYGGARNA JONSEREDS AB  –  83,3 %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 MANAGEMENT HOLDING 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HÅKAN MARTIN PERSSON  –  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RICHARD DALVINN  –  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HALLBYGGERNE-JONSEREDS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Jeksleveien 100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2016 Frogner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70 52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tom.teneberg@nss-group.com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982 348 854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HALLBYGGERNE-JONSEREDS AS</a:t>
            </a:r>
          </a:p>
        </p:txBody>
      </p:sp>
    </p:spTree>
  </p:cSld>
  <p:clrMapOvr>
    <a:masterClrMapping xmlns:a="http://schemas.openxmlformats.org/drawingml/2006/main"/>
  </p:clrMapOvr>
</p:sld>
</file>