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90fb37a41e41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eb8b51a5da4c8d"/>
  </p:sldMasterIdLst>
  <p:sldIdLst>
    <p:sldId xmlns:r="http://schemas.openxmlformats.org/officeDocument/2006/relationships" id="256" r:id="R4274a219ce4941ce"/>
    <p:sldId xmlns:r="http://schemas.openxmlformats.org/officeDocument/2006/relationships" id="257" r:id="Ra826a70b54c04b94"/>
    <p:sldId xmlns:r="http://schemas.openxmlformats.org/officeDocument/2006/relationships" id="258" r:id="R09525b933def4e07"/>
    <p:sldId xmlns:r="http://schemas.openxmlformats.org/officeDocument/2006/relationships" id="259" r:id="R1aebc62d12e7411d"/>
    <p:sldId xmlns:r="http://schemas.openxmlformats.org/officeDocument/2006/relationships" id="260" r:id="R48ac54dfbd394871"/>
    <p:sldId xmlns:r="http://schemas.openxmlformats.org/officeDocument/2006/relationships" id="261" r:id="Rf153a7f740be4fa6"/>
    <p:sldId xmlns:r="http://schemas.openxmlformats.org/officeDocument/2006/relationships" id="262" r:id="Rcaf9e07fcfd7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eb8b51a5da4c8d" /><Relationship Type="http://schemas.openxmlformats.org/officeDocument/2006/relationships/slide" Target="/ppt/slides/slide1.xml" Id="R4274a219ce4941ce" /><Relationship Type="http://schemas.openxmlformats.org/officeDocument/2006/relationships/slide" Target="/ppt/slides/slide2.xml" Id="Ra826a70b54c04b94" /><Relationship Type="http://schemas.openxmlformats.org/officeDocument/2006/relationships/slide" Target="/ppt/slides/slide3.xml" Id="R09525b933def4e07" /><Relationship Type="http://schemas.openxmlformats.org/officeDocument/2006/relationships/slide" Target="/ppt/slides/slide4.xml" Id="R1aebc62d12e7411d" /><Relationship Type="http://schemas.openxmlformats.org/officeDocument/2006/relationships/slide" Target="/ppt/slides/slide5.xml" Id="R48ac54dfbd394871" /><Relationship Type="http://schemas.openxmlformats.org/officeDocument/2006/relationships/slide" Target="/ppt/slides/slide6.xml" Id="Rf153a7f740be4fa6" /><Relationship Type="http://schemas.openxmlformats.org/officeDocument/2006/relationships/slide" Target="/ppt/slides/slide7.xml" Id="Rcaf9e07fcfd7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c7f506ada4e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3a06493804afd" /><Relationship Type="http://schemas.openxmlformats.org/officeDocument/2006/relationships/theme" Target="/ppt/slideMasters/theme/theme1.xml" Id="R29ef9c09c4924f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43a0649380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d0d72965a48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a98fa6f6043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65f01f6904a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d8ccf23ce4d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e33b81abf48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d0e6508f9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a70d104da4e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BAKKAS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BAKKAS EFTF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3 269 060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STEINSRUD BAKKA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BAKKA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Austbygdevegen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14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982 355 060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BAKKAS EFTF AS</a:t>
            </a:r>
          </a:p>
        </p:txBody>
      </p:sp>
    </p:spTree>
  </p:cSld>
  <p:clrMapOvr>
    <a:masterClrMapping xmlns:a="http://schemas.openxmlformats.org/drawingml/2006/main"/>
  </p:clrMapOvr>
</p:sld>
</file>