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d22a218d33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5811c3a4b34e63"/>
  </p:sldMasterIdLst>
  <p:sldIdLst>
    <p:sldId xmlns:r="http://schemas.openxmlformats.org/officeDocument/2006/relationships" id="256" r:id="R84fb8d030cdc40d9"/>
    <p:sldId xmlns:r="http://schemas.openxmlformats.org/officeDocument/2006/relationships" id="257" r:id="R318cd6513ce04a3c"/>
    <p:sldId xmlns:r="http://schemas.openxmlformats.org/officeDocument/2006/relationships" id="258" r:id="R9d10e5ea46b4467d"/>
    <p:sldId xmlns:r="http://schemas.openxmlformats.org/officeDocument/2006/relationships" id="259" r:id="R218af05184e0414d"/>
    <p:sldId xmlns:r="http://schemas.openxmlformats.org/officeDocument/2006/relationships" id="260" r:id="R20c36383bdfc44a4"/>
    <p:sldId xmlns:r="http://schemas.openxmlformats.org/officeDocument/2006/relationships" id="261" r:id="R62b489a4489549a7"/>
    <p:sldId xmlns:r="http://schemas.openxmlformats.org/officeDocument/2006/relationships" id="262" r:id="R39c38c196ca543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811c3a4b34e63" /><Relationship Type="http://schemas.openxmlformats.org/officeDocument/2006/relationships/slide" Target="/ppt/slides/slide1.xml" Id="R84fb8d030cdc40d9" /><Relationship Type="http://schemas.openxmlformats.org/officeDocument/2006/relationships/slide" Target="/ppt/slides/slide2.xml" Id="R318cd6513ce04a3c" /><Relationship Type="http://schemas.openxmlformats.org/officeDocument/2006/relationships/slide" Target="/ppt/slides/slide3.xml" Id="R9d10e5ea46b4467d" /><Relationship Type="http://schemas.openxmlformats.org/officeDocument/2006/relationships/slide" Target="/ppt/slides/slide4.xml" Id="R218af05184e0414d" /><Relationship Type="http://schemas.openxmlformats.org/officeDocument/2006/relationships/slide" Target="/ppt/slides/slide5.xml" Id="R20c36383bdfc44a4" /><Relationship Type="http://schemas.openxmlformats.org/officeDocument/2006/relationships/slide" Target="/ppt/slides/slide6.xml" Id="R62b489a4489549a7" /><Relationship Type="http://schemas.openxmlformats.org/officeDocument/2006/relationships/slide" Target="/ppt/slides/slide7.xml" Id="R39c38c196ca543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55a7da07d4e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53ebf8f5443ed" /><Relationship Type="http://schemas.openxmlformats.org/officeDocument/2006/relationships/theme" Target="/ppt/slideMasters/theme/theme1.xml" Id="Re438b72035ed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753ebf8f5443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3d3acae85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6d757b45e47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294ac0ab0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5c879f952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0f62aaab4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1380717b6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402e19f9949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VILLATOLLEF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VILLATOLLEF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VILLATOLLEF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VILLATOLLEF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VILLATOLLEF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VILLATOLLEF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6 601 971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1 854 127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12 194 577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17 347 124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VILLATOLLEF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TOLLEFSRUD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VILLATOLLEF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Perlemorveien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1639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32 75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bj-tolle@frisurf.no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982 369 606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VILLATOLLEF AS</a:t>
            </a:r>
          </a:p>
        </p:txBody>
      </p:sp>
    </p:spTree>
  </p:cSld>
  <p:clrMapOvr>
    <a:masterClrMapping xmlns:a="http://schemas.openxmlformats.org/drawingml/2006/main"/>
  </p:clrMapOvr>
</p:sld>
</file>