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e68c486b6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dfc4d89f24977"/>
  </p:sldMasterIdLst>
  <p:sldIdLst>
    <p:sldId xmlns:r="http://schemas.openxmlformats.org/officeDocument/2006/relationships" id="256" r:id="R25ec483d08bc4027"/>
    <p:sldId xmlns:r="http://schemas.openxmlformats.org/officeDocument/2006/relationships" id="257" r:id="R24eb349c31844abe"/>
    <p:sldId xmlns:r="http://schemas.openxmlformats.org/officeDocument/2006/relationships" id="258" r:id="Rbdae0ace40a14624"/>
    <p:sldId xmlns:r="http://schemas.openxmlformats.org/officeDocument/2006/relationships" id="259" r:id="R3e860d964bd34b98"/>
    <p:sldId xmlns:r="http://schemas.openxmlformats.org/officeDocument/2006/relationships" id="260" r:id="R931446b7a8034c70"/>
    <p:sldId xmlns:r="http://schemas.openxmlformats.org/officeDocument/2006/relationships" id="261" r:id="R1715458e269940a7"/>
    <p:sldId xmlns:r="http://schemas.openxmlformats.org/officeDocument/2006/relationships" id="262" r:id="R82e7f17f88ea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dfc4d89f24977" /><Relationship Type="http://schemas.openxmlformats.org/officeDocument/2006/relationships/slide" Target="/ppt/slides/slide1.xml" Id="R25ec483d08bc4027" /><Relationship Type="http://schemas.openxmlformats.org/officeDocument/2006/relationships/slide" Target="/ppt/slides/slide2.xml" Id="R24eb349c31844abe" /><Relationship Type="http://schemas.openxmlformats.org/officeDocument/2006/relationships/slide" Target="/ppt/slides/slide3.xml" Id="Rbdae0ace40a14624" /><Relationship Type="http://schemas.openxmlformats.org/officeDocument/2006/relationships/slide" Target="/ppt/slides/slide4.xml" Id="R3e860d964bd34b98" /><Relationship Type="http://schemas.openxmlformats.org/officeDocument/2006/relationships/slide" Target="/ppt/slides/slide5.xml" Id="R931446b7a8034c70" /><Relationship Type="http://schemas.openxmlformats.org/officeDocument/2006/relationships/slide" Target="/ppt/slides/slide6.xml" Id="R1715458e269940a7" /><Relationship Type="http://schemas.openxmlformats.org/officeDocument/2006/relationships/slide" Target="/ppt/slides/slide7.xml" Id="R82e7f17f88ea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c93765cd3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3166a8394e6a" /><Relationship Type="http://schemas.openxmlformats.org/officeDocument/2006/relationships/theme" Target="/ppt/slideMasters/theme/theme1.xml" Id="R4079976862c9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73166a839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5fac728c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5cabbf56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f115ffcf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fbd86bc2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ad3ac3781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6fdab658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1df881159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ALLSIDIG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ALLSIDIG ØKONOMI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OSKARSEN ANNE GURI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Sagmovegen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25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firmapost@allsidig.no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982 374 812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ØKONOMI AS</a:t>
            </a:r>
          </a:p>
        </p:txBody>
      </p:sp>
    </p:spTree>
  </p:cSld>
  <p:clrMapOvr>
    <a:masterClrMapping xmlns:a="http://schemas.openxmlformats.org/drawingml/2006/main"/>
  </p:clrMapOvr>
</p:sld>
</file>