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2eaba31dde4f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68d16cf9484ef7"/>
  </p:sldMasterIdLst>
  <p:sldIdLst>
    <p:sldId xmlns:r="http://schemas.openxmlformats.org/officeDocument/2006/relationships" id="256" r:id="Ref272bea41434138"/>
    <p:sldId xmlns:r="http://schemas.openxmlformats.org/officeDocument/2006/relationships" id="257" r:id="Ra14a7580800a434d"/>
    <p:sldId xmlns:r="http://schemas.openxmlformats.org/officeDocument/2006/relationships" id="258" r:id="R6329b20f1ef54fc1"/>
    <p:sldId xmlns:r="http://schemas.openxmlformats.org/officeDocument/2006/relationships" id="259" r:id="R0d259872add24d35"/>
    <p:sldId xmlns:r="http://schemas.openxmlformats.org/officeDocument/2006/relationships" id="260" r:id="R1995e190f9e14eaf"/>
    <p:sldId xmlns:r="http://schemas.openxmlformats.org/officeDocument/2006/relationships" id="261" r:id="Re61a74310fe54773"/>
    <p:sldId xmlns:r="http://schemas.openxmlformats.org/officeDocument/2006/relationships" id="262" r:id="R8d2e1078197c40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68d16cf9484ef7" /><Relationship Type="http://schemas.openxmlformats.org/officeDocument/2006/relationships/slide" Target="/ppt/slides/slide1.xml" Id="Ref272bea41434138" /><Relationship Type="http://schemas.openxmlformats.org/officeDocument/2006/relationships/slide" Target="/ppt/slides/slide2.xml" Id="Ra14a7580800a434d" /><Relationship Type="http://schemas.openxmlformats.org/officeDocument/2006/relationships/slide" Target="/ppt/slides/slide3.xml" Id="R6329b20f1ef54fc1" /><Relationship Type="http://schemas.openxmlformats.org/officeDocument/2006/relationships/slide" Target="/ppt/slides/slide4.xml" Id="R0d259872add24d35" /><Relationship Type="http://schemas.openxmlformats.org/officeDocument/2006/relationships/slide" Target="/ppt/slides/slide5.xml" Id="R1995e190f9e14eaf" /><Relationship Type="http://schemas.openxmlformats.org/officeDocument/2006/relationships/slide" Target="/ppt/slides/slide6.xml" Id="Re61a74310fe54773" /><Relationship Type="http://schemas.openxmlformats.org/officeDocument/2006/relationships/slide" Target="/ppt/slides/slide7.xml" Id="R8d2e1078197c40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34c439bb8f40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49f24472a47c4" /><Relationship Type="http://schemas.openxmlformats.org/officeDocument/2006/relationships/theme" Target="/ppt/slideMasters/theme/theme1.xml" Id="R165d0b6f351c40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149f24472a47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0f7693a9c4d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185234dba47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3b545ce0d41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5b934a3d342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e7ea44d9143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d5a4f934741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10ef8501f4f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PARK &amp;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 &amp; ANLEGG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1 175 762 277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49 074 368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37 783 013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152 066 641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449 737 833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LUVA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Kongevei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13 03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www.park-anlegg.no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982 382 955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 &amp; ANLEGG AS</a:t>
            </a:r>
          </a:p>
        </p:txBody>
      </p:sp>
    </p:spTree>
  </p:cSld>
  <p:clrMapOvr>
    <a:masterClrMapping xmlns:a="http://schemas.openxmlformats.org/drawingml/2006/main"/>
  </p:clrMapOvr>
</p:sld>
</file>