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d06a3e795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8cdcb21994b02"/>
  </p:sldMasterIdLst>
  <p:sldIdLst>
    <p:sldId xmlns:r="http://schemas.openxmlformats.org/officeDocument/2006/relationships" id="256" r:id="R85512133b87b4e39"/>
    <p:sldId xmlns:r="http://schemas.openxmlformats.org/officeDocument/2006/relationships" id="257" r:id="Rc193c8d07d554402"/>
    <p:sldId xmlns:r="http://schemas.openxmlformats.org/officeDocument/2006/relationships" id="258" r:id="R2bc6d477180243b3"/>
    <p:sldId xmlns:r="http://schemas.openxmlformats.org/officeDocument/2006/relationships" id="259" r:id="R675095135892484c"/>
    <p:sldId xmlns:r="http://schemas.openxmlformats.org/officeDocument/2006/relationships" id="260" r:id="Rfe58b3cff4d146a3"/>
    <p:sldId xmlns:r="http://schemas.openxmlformats.org/officeDocument/2006/relationships" id="261" r:id="R240d91c2a1cf48d1"/>
    <p:sldId xmlns:r="http://schemas.openxmlformats.org/officeDocument/2006/relationships" id="262" r:id="Rb65a794923a8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8cdcb21994b02" /><Relationship Type="http://schemas.openxmlformats.org/officeDocument/2006/relationships/slide" Target="/ppt/slides/slide1.xml" Id="R85512133b87b4e39" /><Relationship Type="http://schemas.openxmlformats.org/officeDocument/2006/relationships/slide" Target="/ppt/slides/slide2.xml" Id="Rc193c8d07d554402" /><Relationship Type="http://schemas.openxmlformats.org/officeDocument/2006/relationships/slide" Target="/ppt/slides/slide3.xml" Id="R2bc6d477180243b3" /><Relationship Type="http://schemas.openxmlformats.org/officeDocument/2006/relationships/slide" Target="/ppt/slides/slide4.xml" Id="R675095135892484c" /><Relationship Type="http://schemas.openxmlformats.org/officeDocument/2006/relationships/slide" Target="/ppt/slides/slide5.xml" Id="Rfe58b3cff4d146a3" /><Relationship Type="http://schemas.openxmlformats.org/officeDocument/2006/relationships/slide" Target="/ppt/slides/slide6.xml" Id="R240d91c2a1cf48d1" /><Relationship Type="http://schemas.openxmlformats.org/officeDocument/2006/relationships/slide" Target="/ppt/slides/slide7.xml" Id="Rb65a794923a8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c3e806e92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640e86874a15" /><Relationship Type="http://schemas.openxmlformats.org/officeDocument/2006/relationships/theme" Target="/ppt/slideMasters/theme/theme1.xml" Id="Rf1d159b432af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d640e8687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ee1b09e2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7963b3f6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af69dfaa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e93cedb5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0eb79818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047195f7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81268485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8 703 063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8 731 230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AAGE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jaj@nsv-invest.no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982 389 542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