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ff73d56ee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b19a0e2e34022"/>
  </p:sldMasterIdLst>
  <p:sldIdLst>
    <p:sldId xmlns:r="http://schemas.openxmlformats.org/officeDocument/2006/relationships" id="256" r:id="R67fc803062944744"/>
    <p:sldId xmlns:r="http://schemas.openxmlformats.org/officeDocument/2006/relationships" id="257" r:id="Read8176398f54aae"/>
    <p:sldId xmlns:r="http://schemas.openxmlformats.org/officeDocument/2006/relationships" id="258" r:id="R4f85575f8f014908"/>
    <p:sldId xmlns:r="http://schemas.openxmlformats.org/officeDocument/2006/relationships" id="259" r:id="R702f8e2c59784311"/>
    <p:sldId xmlns:r="http://schemas.openxmlformats.org/officeDocument/2006/relationships" id="260" r:id="Rd8e19cc1f44744d2"/>
    <p:sldId xmlns:r="http://schemas.openxmlformats.org/officeDocument/2006/relationships" id="261" r:id="Rcb6acd5052b74e11"/>
    <p:sldId xmlns:r="http://schemas.openxmlformats.org/officeDocument/2006/relationships" id="262" r:id="Re8c61904d807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b19a0e2e34022" /><Relationship Type="http://schemas.openxmlformats.org/officeDocument/2006/relationships/slide" Target="/ppt/slides/slide1.xml" Id="R67fc803062944744" /><Relationship Type="http://schemas.openxmlformats.org/officeDocument/2006/relationships/slide" Target="/ppt/slides/slide2.xml" Id="Read8176398f54aae" /><Relationship Type="http://schemas.openxmlformats.org/officeDocument/2006/relationships/slide" Target="/ppt/slides/slide3.xml" Id="R4f85575f8f014908" /><Relationship Type="http://schemas.openxmlformats.org/officeDocument/2006/relationships/slide" Target="/ppt/slides/slide4.xml" Id="R702f8e2c59784311" /><Relationship Type="http://schemas.openxmlformats.org/officeDocument/2006/relationships/slide" Target="/ppt/slides/slide5.xml" Id="Rd8e19cc1f44744d2" /><Relationship Type="http://schemas.openxmlformats.org/officeDocument/2006/relationships/slide" Target="/ppt/slides/slide6.xml" Id="Rcb6acd5052b74e11" /><Relationship Type="http://schemas.openxmlformats.org/officeDocument/2006/relationships/slide" Target="/ppt/slides/slide7.xml" Id="Re8c61904d807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ce2fffea4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e548748c40ee" /><Relationship Type="http://schemas.openxmlformats.org/officeDocument/2006/relationships/theme" Target="/ppt/slideMasters/theme/theme1.xml" Id="R5a2a01665f53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be548748c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9e86428c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914c0590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bef2b80b3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56dbb823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da8ba938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db2db903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d5bf22708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TOR GABRIELSEN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TOR GABRIELSEN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TOR GABRIELSEN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TOR GABRIELSEN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TOR GABRIELSEN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TOR GABRIELSEN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30 703 663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10 052 844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18 329 343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TOR GABRIELSEN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GØRILL THERESE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ROY OVE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TOR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TOR GABRIELSEN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Salarøyvegen 312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9103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50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post@torgabrielsen.no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www.torgabrielsen.no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982 389 836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TOR GABRIELSEN AS</a:t>
            </a:r>
          </a:p>
        </p:txBody>
      </p:sp>
    </p:spTree>
  </p:cSld>
  <p:clrMapOvr>
    <a:masterClrMapping xmlns:a="http://schemas.openxmlformats.org/drawingml/2006/main"/>
  </p:clrMapOvr>
</p:sld>
</file>