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351fd53dfc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a7eddc247548db"/>
  </p:sldMasterIdLst>
  <p:sldIdLst>
    <p:sldId xmlns:r="http://schemas.openxmlformats.org/officeDocument/2006/relationships" id="256" r:id="R4c03f9c7a0d04687"/>
    <p:sldId xmlns:r="http://schemas.openxmlformats.org/officeDocument/2006/relationships" id="257" r:id="R9d7c983f039d4a4c"/>
    <p:sldId xmlns:r="http://schemas.openxmlformats.org/officeDocument/2006/relationships" id="258" r:id="R4f2c07c40dde4283"/>
    <p:sldId xmlns:r="http://schemas.openxmlformats.org/officeDocument/2006/relationships" id="259" r:id="Rc093e0b87cf14115"/>
    <p:sldId xmlns:r="http://schemas.openxmlformats.org/officeDocument/2006/relationships" id="260" r:id="Rccf05444858e40e8"/>
    <p:sldId xmlns:r="http://schemas.openxmlformats.org/officeDocument/2006/relationships" id="261" r:id="R31d457a0edff4cb7"/>
    <p:sldId xmlns:r="http://schemas.openxmlformats.org/officeDocument/2006/relationships" id="262" r:id="R12ecc7482f2849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7eddc247548db" /><Relationship Type="http://schemas.openxmlformats.org/officeDocument/2006/relationships/slide" Target="/ppt/slides/slide1.xml" Id="R4c03f9c7a0d04687" /><Relationship Type="http://schemas.openxmlformats.org/officeDocument/2006/relationships/slide" Target="/ppt/slides/slide2.xml" Id="R9d7c983f039d4a4c" /><Relationship Type="http://schemas.openxmlformats.org/officeDocument/2006/relationships/slide" Target="/ppt/slides/slide3.xml" Id="R4f2c07c40dde4283" /><Relationship Type="http://schemas.openxmlformats.org/officeDocument/2006/relationships/slide" Target="/ppt/slides/slide4.xml" Id="Rc093e0b87cf14115" /><Relationship Type="http://schemas.openxmlformats.org/officeDocument/2006/relationships/slide" Target="/ppt/slides/slide5.xml" Id="Rccf05444858e40e8" /><Relationship Type="http://schemas.openxmlformats.org/officeDocument/2006/relationships/slide" Target="/ppt/slides/slide6.xml" Id="R31d457a0edff4cb7" /><Relationship Type="http://schemas.openxmlformats.org/officeDocument/2006/relationships/slide" Target="/ppt/slides/slide7.xml" Id="R12ecc7482f2849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136d592224f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25ee48b2e4b3a" /><Relationship Type="http://schemas.openxmlformats.org/officeDocument/2006/relationships/theme" Target="/ppt/slideMasters/theme/theme1.xml" Id="R72edadc828e447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25ee48b2e4b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000b7df4c42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c8f402bfc4a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dd8593f9c43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d05b4538443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9a884f2c549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dbc179fd24d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7644fc6f44b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CHOICE SKAGERAK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SKAGERAK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1 141 697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982 405 467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