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1e98e78e3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d9a84b2c946bf"/>
  </p:sldMasterIdLst>
  <p:sldIdLst>
    <p:sldId xmlns:r="http://schemas.openxmlformats.org/officeDocument/2006/relationships" id="256" r:id="R9e639fcf49704f48"/>
    <p:sldId xmlns:r="http://schemas.openxmlformats.org/officeDocument/2006/relationships" id="257" r:id="R308318db6f634ef2"/>
    <p:sldId xmlns:r="http://schemas.openxmlformats.org/officeDocument/2006/relationships" id="258" r:id="R0230303571e1471f"/>
    <p:sldId xmlns:r="http://schemas.openxmlformats.org/officeDocument/2006/relationships" id="259" r:id="Rd63ddc1f5cc845cf"/>
    <p:sldId xmlns:r="http://schemas.openxmlformats.org/officeDocument/2006/relationships" id="260" r:id="R685ea0875dc34ab8"/>
    <p:sldId xmlns:r="http://schemas.openxmlformats.org/officeDocument/2006/relationships" id="261" r:id="R2dcc8c9994ca4cf9"/>
    <p:sldId xmlns:r="http://schemas.openxmlformats.org/officeDocument/2006/relationships" id="262" r:id="Ra2f3dd5fd314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d9a84b2c946bf" /><Relationship Type="http://schemas.openxmlformats.org/officeDocument/2006/relationships/slide" Target="/ppt/slides/slide1.xml" Id="R9e639fcf49704f48" /><Relationship Type="http://schemas.openxmlformats.org/officeDocument/2006/relationships/slide" Target="/ppt/slides/slide2.xml" Id="R308318db6f634ef2" /><Relationship Type="http://schemas.openxmlformats.org/officeDocument/2006/relationships/slide" Target="/ppt/slides/slide3.xml" Id="R0230303571e1471f" /><Relationship Type="http://schemas.openxmlformats.org/officeDocument/2006/relationships/slide" Target="/ppt/slides/slide4.xml" Id="Rd63ddc1f5cc845cf" /><Relationship Type="http://schemas.openxmlformats.org/officeDocument/2006/relationships/slide" Target="/ppt/slides/slide5.xml" Id="R685ea0875dc34ab8" /><Relationship Type="http://schemas.openxmlformats.org/officeDocument/2006/relationships/slide" Target="/ppt/slides/slide6.xml" Id="R2dcc8c9994ca4cf9" /><Relationship Type="http://schemas.openxmlformats.org/officeDocument/2006/relationships/slide" Target="/ppt/slides/slide7.xml" Id="Ra2f3dd5fd314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61cfdf3fe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a0795a3b4ef8" /><Relationship Type="http://schemas.openxmlformats.org/officeDocument/2006/relationships/theme" Target="/ppt/slideMasters/theme/theme1.xml" Id="R35472de32501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ba0795a3b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5cb0fb11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03c5cf1d8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1700f99c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1603d0157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44aa9ac1e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9f1a5fdc7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9c20f051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