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ddbddef27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3c8d97f2849d7"/>
  </p:sldMasterIdLst>
  <p:sldIdLst>
    <p:sldId xmlns:r="http://schemas.openxmlformats.org/officeDocument/2006/relationships" id="256" r:id="R40ccc2b94a5d403c"/>
    <p:sldId xmlns:r="http://schemas.openxmlformats.org/officeDocument/2006/relationships" id="257" r:id="Ra9bf8b06a28e4853"/>
    <p:sldId xmlns:r="http://schemas.openxmlformats.org/officeDocument/2006/relationships" id="258" r:id="Rbcf7a43aa1e740c5"/>
    <p:sldId xmlns:r="http://schemas.openxmlformats.org/officeDocument/2006/relationships" id="259" r:id="Rdd025a49dc7a4b72"/>
    <p:sldId xmlns:r="http://schemas.openxmlformats.org/officeDocument/2006/relationships" id="260" r:id="Ra8484d876cb14513"/>
    <p:sldId xmlns:r="http://schemas.openxmlformats.org/officeDocument/2006/relationships" id="261" r:id="R4ae1e7ca9f9946c9"/>
    <p:sldId xmlns:r="http://schemas.openxmlformats.org/officeDocument/2006/relationships" id="262" r:id="R3168ddd5cc25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3c8d97f2849d7" /><Relationship Type="http://schemas.openxmlformats.org/officeDocument/2006/relationships/slide" Target="/ppt/slides/slide1.xml" Id="R40ccc2b94a5d403c" /><Relationship Type="http://schemas.openxmlformats.org/officeDocument/2006/relationships/slide" Target="/ppt/slides/slide2.xml" Id="Ra9bf8b06a28e4853" /><Relationship Type="http://schemas.openxmlformats.org/officeDocument/2006/relationships/slide" Target="/ppt/slides/slide3.xml" Id="Rbcf7a43aa1e740c5" /><Relationship Type="http://schemas.openxmlformats.org/officeDocument/2006/relationships/slide" Target="/ppt/slides/slide4.xml" Id="Rdd025a49dc7a4b72" /><Relationship Type="http://schemas.openxmlformats.org/officeDocument/2006/relationships/slide" Target="/ppt/slides/slide5.xml" Id="Ra8484d876cb14513" /><Relationship Type="http://schemas.openxmlformats.org/officeDocument/2006/relationships/slide" Target="/ppt/slides/slide6.xml" Id="R4ae1e7ca9f9946c9" /><Relationship Type="http://schemas.openxmlformats.org/officeDocument/2006/relationships/slide" Target="/ppt/slides/slide7.xml" Id="R3168ddd5cc25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fa4882e0c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7f0f0ad04f0e" /><Relationship Type="http://schemas.openxmlformats.org/officeDocument/2006/relationships/theme" Target="/ppt/slideMasters/theme/theme1.xml" Id="R9dde3dda798d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c7f0f0ad0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a8e689fc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b4d26b26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cdb5124e6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78dd17d3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be75913d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6fba5cfda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81d4da4e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28 706 339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−28 187 484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−14 109 669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5 898 588 289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8 037 979 833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