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93aeacffc348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b0df94267d483d"/>
  </p:sldMasterIdLst>
  <p:sldIdLst>
    <p:sldId xmlns:r="http://schemas.openxmlformats.org/officeDocument/2006/relationships" id="256" r:id="R9900232365784111"/>
    <p:sldId xmlns:r="http://schemas.openxmlformats.org/officeDocument/2006/relationships" id="257" r:id="R250fa7678d7b4686"/>
    <p:sldId xmlns:r="http://schemas.openxmlformats.org/officeDocument/2006/relationships" id="258" r:id="Rdfcfee7cac8f403b"/>
    <p:sldId xmlns:r="http://schemas.openxmlformats.org/officeDocument/2006/relationships" id="259" r:id="R3cf920fb44444f04"/>
    <p:sldId xmlns:r="http://schemas.openxmlformats.org/officeDocument/2006/relationships" id="260" r:id="R5dd4429a67ab480b"/>
    <p:sldId xmlns:r="http://schemas.openxmlformats.org/officeDocument/2006/relationships" id="261" r:id="R92c5838a0b644ac2"/>
    <p:sldId xmlns:r="http://schemas.openxmlformats.org/officeDocument/2006/relationships" id="262" r:id="Rb64ecc08860d41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b0df94267d483d" /><Relationship Type="http://schemas.openxmlformats.org/officeDocument/2006/relationships/slide" Target="/ppt/slides/slide1.xml" Id="R9900232365784111" /><Relationship Type="http://schemas.openxmlformats.org/officeDocument/2006/relationships/slide" Target="/ppt/slides/slide2.xml" Id="R250fa7678d7b4686" /><Relationship Type="http://schemas.openxmlformats.org/officeDocument/2006/relationships/slide" Target="/ppt/slides/slide3.xml" Id="Rdfcfee7cac8f403b" /><Relationship Type="http://schemas.openxmlformats.org/officeDocument/2006/relationships/slide" Target="/ppt/slides/slide4.xml" Id="R3cf920fb44444f04" /><Relationship Type="http://schemas.openxmlformats.org/officeDocument/2006/relationships/slide" Target="/ppt/slides/slide5.xml" Id="R5dd4429a67ab480b" /><Relationship Type="http://schemas.openxmlformats.org/officeDocument/2006/relationships/slide" Target="/ppt/slides/slide6.xml" Id="R92c5838a0b644ac2" /><Relationship Type="http://schemas.openxmlformats.org/officeDocument/2006/relationships/slide" Target="/ppt/slides/slide7.xml" Id="Rb64ecc08860d41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91c00a232b4a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4c1edb1b164353" /><Relationship Type="http://schemas.openxmlformats.org/officeDocument/2006/relationships/theme" Target="/ppt/slideMasters/theme/theme1.xml" Id="R38cbcce5f94447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4c1edb1b1643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279d6a68d84f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8fdb5e24214c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3c8bedd18c46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df318caf4344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74dc23d2d64d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fa18602e8f44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2a0c5438024f4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MYKLAND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MYKLAND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MYKLAND INVEST AS ble etablert [år] og holder til i Sortland.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MYKLAND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MYKLAND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MYKLAND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1 868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1 654 561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11 981 429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11 996 948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MYKLAND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ROY MALVIN INGEBRIGTSEN  –  99,7 %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SIGRUNN BJØRKLUND INGEBRIGTSEN  –  0,3 %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MYKLAND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Sjøgata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8400 Sortland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76 11 08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roy.m.ingebrigtsen@ey.no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982 428 106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MYKLAND INVEST AS</a:t>
            </a:r>
          </a:p>
        </p:txBody>
      </p:sp>
    </p:spTree>
  </p:cSld>
  <p:clrMapOvr>
    <a:masterClrMapping xmlns:a="http://schemas.openxmlformats.org/drawingml/2006/main"/>
  </p:clrMapOvr>
</p:sld>
</file>