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198630824f44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b1e7b179934784"/>
  </p:sldMasterIdLst>
  <p:sldIdLst>
    <p:sldId xmlns:r="http://schemas.openxmlformats.org/officeDocument/2006/relationships" id="256" r:id="Rb42f704549774128"/>
    <p:sldId xmlns:r="http://schemas.openxmlformats.org/officeDocument/2006/relationships" id="257" r:id="R0ae887bdf04e43b0"/>
    <p:sldId xmlns:r="http://schemas.openxmlformats.org/officeDocument/2006/relationships" id="258" r:id="R1ead3a2b056e4d6b"/>
    <p:sldId xmlns:r="http://schemas.openxmlformats.org/officeDocument/2006/relationships" id="259" r:id="R38bcc35416764700"/>
    <p:sldId xmlns:r="http://schemas.openxmlformats.org/officeDocument/2006/relationships" id="260" r:id="R6812412488c542dc"/>
    <p:sldId xmlns:r="http://schemas.openxmlformats.org/officeDocument/2006/relationships" id="261" r:id="R829cde0ae05b4b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1e7b179934784" /><Relationship Type="http://schemas.openxmlformats.org/officeDocument/2006/relationships/slide" Target="/ppt/slides/slide1.xml" Id="Rb42f704549774128" /><Relationship Type="http://schemas.openxmlformats.org/officeDocument/2006/relationships/slide" Target="/ppt/slides/slide2.xml" Id="R0ae887bdf04e43b0" /><Relationship Type="http://schemas.openxmlformats.org/officeDocument/2006/relationships/slide" Target="/ppt/slides/slide3.xml" Id="R1ead3a2b056e4d6b" /><Relationship Type="http://schemas.openxmlformats.org/officeDocument/2006/relationships/slide" Target="/ppt/slides/slide4.xml" Id="R38bcc35416764700" /><Relationship Type="http://schemas.openxmlformats.org/officeDocument/2006/relationships/slide" Target="/ppt/slides/slide5.xml" Id="R6812412488c542dc" /><Relationship Type="http://schemas.openxmlformats.org/officeDocument/2006/relationships/slide" Target="/ppt/slides/slide6.xml" Id="R829cde0ae05b4b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03d94e6da46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abf8114f043c1" /><Relationship Type="http://schemas.openxmlformats.org/officeDocument/2006/relationships/theme" Target="/ppt/slideMasters/theme/theme1.xml" Id="R9b278c70594945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cabf8114f043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4101d008c49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c8479fd1e40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171d8417349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a09f5e9c84d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a6d8324ce4b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7fc1bbeae44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BIRGER RUUDS MINNEFOND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RUUDS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BIRGER RUUDS MINNEFOND STI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RUUDS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RUUDS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RUUDS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−388 155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3 183 055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3 183 056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RUUDS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Birger Ruuds Minnefond, c/o Bjørn Haavengen, Skarpåsveien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3613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post@birgerruud.no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www.birgerruud.no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982 431 395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RUUDS MINNEFOND STI</a:t>
            </a:r>
          </a:p>
        </p:txBody>
      </p:sp>
    </p:spTree>
  </p:cSld>
  <p:clrMapOvr>
    <a:masterClrMapping xmlns:a="http://schemas.openxmlformats.org/drawingml/2006/main"/>
  </p:clrMapOvr>
</p:sld>
</file>