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4c65008e1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777be854243ea"/>
  </p:sldMasterIdLst>
  <p:sldIdLst>
    <p:sldId xmlns:r="http://schemas.openxmlformats.org/officeDocument/2006/relationships" id="256" r:id="Rc546e22d9a0245a4"/>
    <p:sldId xmlns:r="http://schemas.openxmlformats.org/officeDocument/2006/relationships" id="257" r:id="R00a26f3081a44576"/>
    <p:sldId xmlns:r="http://schemas.openxmlformats.org/officeDocument/2006/relationships" id="258" r:id="Ref88ff8084424adf"/>
    <p:sldId xmlns:r="http://schemas.openxmlformats.org/officeDocument/2006/relationships" id="259" r:id="Rddca6b08352f411a"/>
    <p:sldId xmlns:r="http://schemas.openxmlformats.org/officeDocument/2006/relationships" id="260" r:id="R4a81431fb6574bc6"/>
    <p:sldId xmlns:r="http://schemas.openxmlformats.org/officeDocument/2006/relationships" id="261" r:id="R96c6abf5d2004723"/>
    <p:sldId xmlns:r="http://schemas.openxmlformats.org/officeDocument/2006/relationships" id="262" r:id="R1dd63b2cf839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777be854243ea" /><Relationship Type="http://schemas.openxmlformats.org/officeDocument/2006/relationships/slide" Target="/ppt/slides/slide1.xml" Id="Rc546e22d9a0245a4" /><Relationship Type="http://schemas.openxmlformats.org/officeDocument/2006/relationships/slide" Target="/ppt/slides/slide2.xml" Id="R00a26f3081a44576" /><Relationship Type="http://schemas.openxmlformats.org/officeDocument/2006/relationships/slide" Target="/ppt/slides/slide3.xml" Id="Ref88ff8084424adf" /><Relationship Type="http://schemas.openxmlformats.org/officeDocument/2006/relationships/slide" Target="/ppt/slides/slide4.xml" Id="Rddca6b08352f411a" /><Relationship Type="http://schemas.openxmlformats.org/officeDocument/2006/relationships/slide" Target="/ppt/slides/slide5.xml" Id="R4a81431fb6574bc6" /><Relationship Type="http://schemas.openxmlformats.org/officeDocument/2006/relationships/slide" Target="/ppt/slides/slide6.xml" Id="R96c6abf5d2004723" /><Relationship Type="http://schemas.openxmlformats.org/officeDocument/2006/relationships/slide" Target="/ppt/slides/slide7.xml" Id="R1dd63b2cf839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3d02e6274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4b72d00d4597" /><Relationship Type="http://schemas.openxmlformats.org/officeDocument/2006/relationships/theme" Target="/ppt/slideMasters/theme/theme1.xml" Id="R96d1067f43ff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74b72d00d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b23a24d8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8cd33ee1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3940ec57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f53f68b21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317cb8f2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1d52e18ac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62060c70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