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9279b9645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6c10bae4284c22"/>
  </p:sldMasterIdLst>
  <p:sldIdLst>
    <p:sldId xmlns:r="http://schemas.openxmlformats.org/officeDocument/2006/relationships" id="256" r:id="R86640d27b9a245ce"/>
    <p:sldId xmlns:r="http://schemas.openxmlformats.org/officeDocument/2006/relationships" id="257" r:id="R9a4eb24e2a2641df"/>
    <p:sldId xmlns:r="http://schemas.openxmlformats.org/officeDocument/2006/relationships" id="258" r:id="R319c9865cc014874"/>
    <p:sldId xmlns:r="http://schemas.openxmlformats.org/officeDocument/2006/relationships" id="259" r:id="Rb9c441fb518a4dac"/>
    <p:sldId xmlns:r="http://schemas.openxmlformats.org/officeDocument/2006/relationships" id="260" r:id="Rcd850538fa3b49cf"/>
    <p:sldId xmlns:r="http://schemas.openxmlformats.org/officeDocument/2006/relationships" id="261" r:id="R81448d832b864d6d"/>
    <p:sldId xmlns:r="http://schemas.openxmlformats.org/officeDocument/2006/relationships" id="262" r:id="R8e23bdf4d0bd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c10bae4284c22" /><Relationship Type="http://schemas.openxmlformats.org/officeDocument/2006/relationships/slide" Target="/ppt/slides/slide1.xml" Id="R86640d27b9a245ce" /><Relationship Type="http://schemas.openxmlformats.org/officeDocument/2006/relationships/slide" Target="/ppt/slides/slide2.xml" Id="R9a4eb24e2a2641df" /><Relationship Type="http://schemas.openxmlformats.org/officeDocument/2006/relationships/slide" Target="/ppt/slides/slide3.xml" Id="R319c9865cc014874" /><Relationship Type="http://schemas.openxmlformats.org/officeDocument/2006/relationships/slide" Target="/ppt/slides/slide4.xml" Id="Rb9c441fb518a4dac" /><Relationship Type="http://schemas.openxmlformats.org/officeDocument/2006/relationships/slide" Target="/ppt/slides/slide5.xml" Id="Rcd850538fa3b49cf" /><Relationship Type="http://schemas.openxmlformats.org/officeDocument/2006/relationships/slide" Target="/ppt/slides/slide6.xml" Id="R81448d832b864d6d" /><Relationship Type="http://schemas.openxmlformats.org/officeDocument/2006/relationships/slide" Target="/ppt/slides/slide7.xml" Id="R8e23bdf4d0bd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6a248a511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d08bf4de34f57" /><Relationship Type="http://schemas.openxmlformats.org/officeDocument/2006/relationships/theme" Target="/ppt/slideMasters/theme/theme1.xml" Id="R3c5b6f5b785b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d08bf4de3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eca8bd91b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514174f78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dc6b50b24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720e5b31f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bd1c516d34e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d9626e28349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999115da8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SAGMO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SAGMO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SAGMO AS ble etablert [år] og holder til i Trones.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SAGMO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SAGMO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SAGMO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6 139 390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−993 666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8 144 184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SAGMO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SAGMO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SAGMO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7892 Trones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982 437 636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SAGMO AS</a:t>
            </a:r>
          </a:p>
        </p:txBody>
      </p:sp>
    </p:spTree>
  </p:cSld>
  <p:clrMapOvr>
    <a:masterClrMapping xmlns:a="http://schemas.openxmlformats.org/drawingml/2006/main"/>
  </p:clrMapOvr>
</p:sld>
</file>