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53daaff55045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5817e54ef04b3f"/>
  </p:sldMasterIdLst>
  <p:sldIdLst>
    <p:sldId xmlns:r="http://schemas.openxmlformats.org/officeDocument/2006/relationships" id="256" r:id="Re266591cd5274e8f"/>
    <p:sldId xmlns:r="http://schemas.openxmlformats.org/officeDocument/2006/relationships" id="257" r:id="Rb06c2212d26949b4"/>
    <p:sldId xmlns:r="http://schemas.openxmlformats.org/officeDocument/2006/relationships" id="258" r:id="R54304e526fa7402e"/>
    <p:sldId xmlns:r="http://schemas.openxmlformats.org/officeDocument/2006/relationships" id="259" r:id="R9a02d0fed2474916"/>
    <p:sldId xmlns:r="http://schemas.openxmlformats.org/officeDocument/2006/relationships" id="260" r:id="Redd3d495a15e423a"/>
    <p:sldId xmlns:r="http://schemas.openxmlformats.org/officeDocument/2006/relationships" id="261" r:id="Ra5585b5f4572483d"/>
    <p:sldId xmlns:r="http://schemas.openxmlformats.org/officeDocument/2006/relationships" id="262" r:id="R010de0f1df134f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5817e54ef04b3f" /><Relationship Type="http://schemas.openxmlformats.org/officeDocument/2006/relationships/slide" Target="/ppt/slides/slide1.xml" Id="Re266591cd5274e8f" /><Relationship Type="http://schemas.openxmlformats.org/officeDocument/2006/relationships/slide" Target="/ppt/slides/slide2.xml" Id="Rb06c2212d26949b4" /><Relationship Type="http://schemas.openxmlformats.org/officeDocument/2006/relationships/slide" Target="/ppt/slides/slide3.xml" Id="R54304e526fa7402e" /><Relationship Type="http://schemas.openxmlformats.org/officeDocument/2006/relationships/slide" Target="/ppt/slides/slide4.xml" Id="R9a02d0fed2474916" /><Relationship Type="http://schemas.openxmlformats.org/officeDocument/2006/relationships/slide" Target="/ppt/slides/slide5.xml" Id="Redd3d495a15e423a" /><Relationship Type="http://schemas.openxmlformats.org/officeDocument/2006/relationships/slide" Target="/ppt/slides/slide6.xml" Id="Ra5585b5f4572483d" /><Relationship Type="http://schemas.openxmlformats.org/officeDocument/2006/relationships/slide" Target="/ppt/slides/slide7.xml" Id="R010de0f1df134f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b6f7488d6a4d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c5887909f4002" /><Relationship Type="http://schemas.openxmlformats.org/officeDocument/2006/relationships/theme" Target="/ppt/slideMasters/theme/theme1.xml" Id="R6f864584c04440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ec5887909f40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5a92567304e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b827787b544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fb43755534f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734c7358749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0ed2a10da4c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d3fc7b52243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2d50106004c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BELLO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BELLO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−319 147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51 105 438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365 748 310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375 008 192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MØLSÆTHER THRANE-STEEN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Ullernkammen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50 04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982 441 536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BELLO INVEST AS</a:t>
            </a:r>
          </a:p>
        </p:txBody>
      </p:sp>
    </p:spTree>
  </p:cSld>
  <p:clrMapOvr>
    <a:masterClrMapping xmlns:a="http://schemas.openxmlformats.org/drawingml/2006/main"/>
  </p:clrMapOvr>
</p:sld>
</file>