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50e5651fb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1e15dee98486d"/>
  </p:sldMasterIdLst>
  <p:sldIdLst>
    <p:sldId xmlns:r="http://schemas.openxmlformats.org/officeDocument/2006/relationships" id="256" r:id="R7c4a23fe386d4e47"/>
    <p:sldId xmlns:r="http://schemas.openxmlformats.org/officeDocument/2006/relationships" id="257" r:id="Re32e34b98a2149b6"/>
    <p:sldId xmlns:r="http://schemas.openxmlformats.org/officeDocument/2006/relationships" id="258" r:id="R44679f05408d478c"/>
    <p:sldId xmlns:r="http://schemas.openxmlformats.org/officeDocument/2006/relationships" id="259" r:id="Rd6e75a197f1d43dc"/>
    <p:sldId xmlns:r="http://schemas.openxmlformats.org/officeDocument/2006/relationships" id="260" r:id="Rb2b2a8d4936e4094"/>
    <p:sldId xmlns:r="http://schemas.openxmlformats.org/officeDocument/2006/relationships" id="261" r:id="R503147ca38694102"/>
    <p:sldId xmlns:r="http://schemas.openxmlformats.org/officeDocument/2006/relationships" id="262" r:id="R9d93e54cf12a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1e15dee98486d" /><Relationship Type="http://schemas.openxmlformats.org/officeDocument/2006/relationships/slide" Target="/ppt/slides/slide1.xml" Id="R7c4a23fe386d4e47" /><Relationship Type="http://schemas.openxmlformats.org/officeDocument/2006/relationships/slide" Target="/ppt/slides/slide2.xml" Id="Re32e34b98a2149b6" /><Relationship Type="http://schemas.openxmlformats.org/officeDocument/2006/relationships/slide" Target="/ppt/slides/slide3.xml" Id="R44679f05408d478c" /><Relationship Type="http://schemas.openxmlformats.org/officeDocument/2006/relationships/slide" Target="/ppt/slides/slide4.xml" Id="Rd6e75a197f1d43dc" /><Relationship Type="http://schemas.openxmlformats.org/officeDocument/2006/relationships/slide" Target="/ppt/slides/slide5.xml" Id="Rb2b2a8d4936e4094" /><Relationship Type="http://schemas.openxmlformats.org/officeDocument/2006/relationships/slide" Target="/ppt/slides/slide6.xml" Id="R503147ca38694102" /><Relationship Type="http://schemas.openxmlformats.org/officeDocument/2006/relationships/slide" Target="/ppt/slides/slide7.xml" Id="R9d93e54cf12a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5b7de83004c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8683d7d974cd5" /><Relationship Type="http://schemas.openxmlformats.org/officeDocument/2006/relationships/theme" Target="/ppt/slideMasters/theme/theme1.xml" Id="R196e8a9e621948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8683d7d97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2d992fcf4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ef354597a40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4c2b03f0b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b97aa4640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907ca3d21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6274c37dd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7a0f3f4ba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HARINGCO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HARINGCO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2 067 775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LØVMO HARALD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Løvmo, Siriusvegen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harlovmo@gmail.com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982 449 383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