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7f0a2a0ff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d487289414e6b"/>
  </p:sldMasterIdLst>
  <p:sldIdLst>
    <p:sldId xmlns:r="http://schemas.openxmlformats.org/officeDocument/2006/relationships" id="256" r:id="R2cd6bf30288349a2"/>
    <p:sldId xmlns:r="http://schemas.openxmlformats.org/officeDocument/2006/relationships" id="257" r:id="R2a5bfa112c6c4248"/>
    <p:sldId xmlns:r="http://schemas.openxmlformats.org/officeDocument/2006/relationships" id="258" r:id="Raae75b90266e4e39"/>
    <p:sldId xmlns:r="http://schemas.openxmlformats.org/officeDocument/2006/relationships" id="259" r:id="R88fd7cbc22d44fa1"/>
    <p:sldId xmlns:r="http://schemas.openxmlformats.org/officeDocument/2006/relationships" id="260" r:id="Re60d9f3113a14ba4"/>
    <p:sldId xmlns:r="http://schemas.openxmlformats.org/officeDocument/2006/relationships" id="261" r:id="Rb306ab6cc8324aed"/>
    <p:sldId xmlns:r="http://schemas.openxmlformats.org/officeDocument/2006/relationships" id="262" r:id="R4e1eed87666a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d487289414e6b" /><Relationship Type="http://schemas.openxmlformats.org/officeDocument/2006/relationships/slide" Target="/ppt/slides/slide1.xml" Id="R2cd6bf30288349a2" /><Relationship Type="http://schemas.openxmlformats.org/officeDocument/2006/relationships/slide" Target="/ppt/slides/slide2.xml" Id="R2a5bfa112c6c4248" /><Relationship Type="http://schemas.openxmlformats.org/officeDocument/2006/relationships/slide" Target="/ppt/slides/slide3.xml" Id="Raae75b90266e4e39" /><Relationship Type="http://schemas.openxmlformats.org/officeDocument/2006/relationships/slide" Target="/ppt/slides/slide4.xml" Id="R88fd7cbc22d44fa1" /><Relationship Type="http://schemas.openxmlformats.org/officeDocument/2006/relationships/slide" Target="/ppt/slides/slide5.xml" Id="Re60d9f3113a14ba4" /><Relationship Type="http://schemas.openxmlformats.org/officeDocument/2006/relationships/slide" Target="/ppt/slides/slide6.xml" Id="Rb306ab6cc8324aed" /><Relationship Type="http://schemas.openxmlformats.org/officeDocument/2006/relationships/slide" Target="/ppt/slides/slide7.xml" Id="R4e1eed87666a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714d21830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de255c2a4f14" /><Relationship Type="http://schemas.openxmlformats.org/officeDocument/2006/relationships/theme" Target="/ppt/slideMasters/theme/theme1.xml" Id="R1045ac8e058d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ede255c2a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ecff6268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b366b708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732e6518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64e76df4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c7ca3f75b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86e33c52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db28906b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NEDREBØ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NEDREBØ TRANSPORT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7 493 020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NEDREBØ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Kvitveisstien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gudmund@gntransport.no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982 469 953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NEDREBØ TRANSPORT AS</a:t>
            </a:r>
          </a:p>
        </p:txBody>
      </p:sp>
    </p:spTree>
  </p:cSld>
  <p:clrMapOvr>
    <a:masterClrMapping xmlns:a="http://schemas.openxmlformats.org/drawingml/2006/main"/>
  </p:clrMapOvr>
</p:sld>
</file>