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87d0b187b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5642bec02490f"/>
  </p:sldMasterIdLst>
  <p:sldIdLst>
    <p:sldId xmlns:r="http://schemas.openxmlformats.org/officeDocument/2006/relationships" id="256" r:id="Rbb23af8bf9ef45bc"/>
    <p:sldId xmlns:r="http://schemas.openxmlformats.org/officeDocument/2006/relationships" id="257" r:id="Re90d11fee7fc48c0"/>
    <p:sldId xmlns:r="http://schemas.openxmlformats.org/officeDocument/2006/relationships" id="258" r:id="Raa27d6d208b04e09"/>
    <p:sldId xmlns:r="http://schemas.openxmlformats.org/officeDocument/2006/relationships" id="259" r:id="Rc9d6def85f5b4238"/>
    <p:sldId xmlns:r="http://schemas.openxmlformats.org/officeDocument/2006/relationships" id="260" r:id="R944012613e5f4ae5"/>
    <p:sldId xmlns:r="http://schemas.openxmlformats.org/officeDocument/2006/relationships" id="261" r:id="R35118c18be744d1b"/>
    <p:sldId xmlns:r="http://schemas.openxmlformats.org/officeDocument/2006/relationships" id="262" r:id="R375b458639b3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5642bec02490f" /><Relationship Type="http://schemas.openxmlformats.org/officeDocument/2006/relationships/slide" Target="/ppt/slides/slide1.xml" Id="Rbb23af8bf9ef45bc" /><Relationship Type="http://schemas.openxmlformats.org/officeDocument/2006/relationships/slide" Target="/ppt/slides/slide2.xml" Id="Re90d11fee7fc48c0" /><Relationship Type="http://schemas.openxmlformats.org/officeDocument/2006/relationships/slide" Target="/ppt/slides/slide3.xml" Id="Raa27d6d208b04e09" /><Relationship Type="http://schemas.openxmlformats.org/officeDocument/2006/relationships/slide" Target="/ppt/slides/slide4.xml" Id="Rc9d6def85f5b4238" /><Relationship Type="http://schemas.openxmlformats.org/officeDocument/2006/relationships/slide" Target="/ppt/slides/slide5.xml" Id="R944012613e5f4ae5" /><Relationship Type="http://schemas.openxmlformats.org/officeDocument/2006/relationships/slide" Target="/ppt/slides/slide6.xml" Id="R35118c18be744d1b" /><Relationship Type="http://schemas.openxmlformats.org/officeDocument/2006/relationships/slide" Target="/ppt/slides/slide7.xml" Id="R375b458639b3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593448bb9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8620cdde74514" /><Relationship Type="http://schemas.openxmlformats.org/officeDocument/2006/relationships/theme" Target="/ppt/slideMasters/theme/theme1.xml" Id="Re48fbfef51dc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8620cdde7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a1283d98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fec3f855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04aa0387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59ede1699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777d9f38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153d5570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43b82ea35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TØNSBERG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136 736 821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48 431 105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