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2e7da4e0ce4f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b8cd872d7e4b40"/>
  </p:sldMasterIdLst>
  <p:sldIdLst>
    <p:sldId xmlns:r="http://schemas.openxmlformats.org/officeDocument/2006/relationships" id="256" r:id="R536c186cd29d421b"/>
    <p:sldId xmlns:r="http://schemas.openxmlformats.org/officeDocument/2006/relationships" id="257" r:id="Rcf75868ca0d44610"/>
    <p:sldId xmlns:r="http://schemas.openxmlformats.org/officeDocument/2006/relationships" id="258" r:id="R740ac81190bb498e"/>
    <p:sldId xmlns:r="http://schemas.openxmlformats.org/officeDocument/2006/relationships" id="259" r:id="Raf7d37be7e34483f"/>
    <p:sldId xmlns:r="http://schemas.openxmlformats.org/officeDocument/2006/relationships" id="260" r:id="R2a1aed64af884989"/>
    <p:sldId xmlns:r="http://schemas.openxmlformats.org/officeDocument/2006/relationships" id="261" r:id="R9466a09ae71940ea"/>
    <p:sldId xmlns:r="http://schemas.openxmlformats.org/officeDocument/2006/relationships" id="262" r:id="R9cf7d1aecd4a43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8cd872d7e4b40" /><Relationship Type="http://schemas.openxmlformats.org/officeDocument/2006/relationships/slide" Target="/ppt/slides/slide1.xml" Id="R536c186cd29d421b" /><Relationship Type="http://schemas.openxmlformats.org/officeDocument/2006/relationships/slide" Target="/ppt/slides/slide2.xml" Id="Rcf75868ca0d44610" /><Relationship Type="http://schemas.openxmlformats.org/officeDocument/2006/relationships/slide" Target="/ppt/slides/slide3.xml" Id="R740ac81190bb498e" /><Relationship Type="http://schemas.openxmlformats.org/officeDocument/2006/relationships/slide" Target="/ppt/slides/slide4.xml" Id="Raf7d37be7e34483f" /><Relationship Type="http://schemas.openxmlformats.org/officeDocument/2006/relationships/slide" Target="/ppt/slides/slide5.xml" Id="R2a1aed64af884989" /><Relationship Type="http://schemas.openxmlformats.org/officeDocument/2006/relationships/slide" Target="/ppt/slides/slide6.xml" Id="R9466a09ae71940ea" /><Relationship Type="http://schemas.openxmlformats.org/officeDocument/2006/relationships/slide" Target="/ppt/slides/slide7.xml" Id="R9cf7d1aecd4a43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51e0934d145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6240b59de4e05" /><Relationship Type="http://schemas.openxmlformats.org/officeDocument/2006/relationships/theme" Target="/ppt/slideMasters/theme/theme1.xml" Id="Rd4c30460611347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f6240b59de4e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43c3d26da4c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6cf57b99340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41a06256543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8708de2ff4f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a703245ca47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c349042a347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a5bb7688344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HERKULES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HERKULES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HERKULES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HERKULES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HERKULES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HERKULES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609 152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322 374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HERKULES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HERKULES CONFEKTIONSFABRIKKER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HERKULES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Bogstadveien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36 60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982 507 049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HERKULES FORVALTNING AS</a:t>
            </a:r>
          </a:p>
        </p:txBody>
      </p:sp>
    </p:spTree>
  </p:cSld>
  <p:clrMapOvr>
    <a:masterClrMapping xmlns:a="http://schemas.openxmlformats.org/drawingml/2006/main"/>
  </p:clrMapOvr>
</p:sld>
</file>