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80deff0a7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d959de6634c93"/>
  </p:sldMasterIdLst>
  <p:sldIdLst>
    <p:sldId xmlns:r="http://schemas.openxmlformats.org/officeDocument/2006/relationships" id="256" r:id="R343531df0fe04414"/>
    <p:sldId xmlns:r="http://schemas.openxmlformats.org/officeDocument/2006/relationships" id="257" r:id="Rc5b2f0d957e84bec"/>
    <p:sldId xmlns:r="http://schemas.openxmlformats.org/officeDocument/2006/relationships" id="258" r:id="R9b602fe0c1364bbd"/>
    <p:sldId xmlns:r="http://schemas.openxmlformats.org/officeDocument/2006/relationships" id="259" r:id="R4b46dce25c044c03"/>
    <p:sldId xmlns:r="http://schemas.openxmlformats.org/officeDocument/2006/relationships" id="260" r:id="Ra2ef10c5e3954a23"/>
    <p:sldId xmlns:r="http://schemas.openxmlformats.org/officeDocument/2006/relationships" id="261" r:id="Re97b018b91464729"/>
    <p:sldId xmlns:r="http://schemas.openxmlformats.org/officeDocument/2006/relationships" id="262" r:id="R62e2856107fb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d959de6634c93" /><Relationship Type="http://schemas.openxmlformats.org/officeDocument/2006/relationships/slide" Target="/ppt/slides/slide1.xml" Id="R343531df0fe04414" /><Relationship Type="http://schemas.openxmlformats.org/officeDocument/2006/relationships/slide" Target="/ppt/slides/slide2.xml" Id="Rc5b2f0d957e84bec" /><Relationship Type="http://schemas.openxmlformats.org/officeDocument/2006/relationships/slide" Target="/ppt/slides/slide3.xml" Id="R9b602fe0c1364bbd" /><Relationship Type="http://schemas.openxmlformats.org/officeDocument/2006/relationships/slide" Target="/ppt/slides/slide4.xml" Id="R4b46dce25c044c03" /><Relationship Type="http://schemas.openxmlformats.org/officeDocument/2006/relationships/slide" Target="/ppt/slides/slide5.xml" Id="Ra2ef10c5e3954a23" /><Relationship Type="http://schemas.openxmlformats.org/officeDocument/2006/relationships/slide" Target="/ppt/slides/slide6.xml" Id="Re97b018b91464729" /><Relationship Type="http://schemas.openxmlformats.org/officeDocument/2006/relationships/slide" Target="/ppt/slides/slide7.xml" Id="R62e2856107fb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45d3ed067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4439897104745" /><Relationship Type="http://schemas.openxmlformats.org/officeDocument/2006/relationships/theme" Target="/ppt/slideMasters/theme/theme1.xml" Id="R6ccf6e577ec8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443989710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f98d1a27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cf347976340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0960578a4b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034522c2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eed459b71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db7f41c448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d2a659d0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