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aa959ac77844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f2b3996aaa443b"/>
  </p:sldMasterIdLst>
  <p:sldIdLst>
    <p:sldId xmlns:r="http://schemas.openxmlformats.org/officeDocument/2006/relationships" id="256" r:id="R700138485b114d5f"/>
    <p:sldId xmlns:r="http://schemas.openxmlformats.org/officeDocument/2006/relationships" id="257" r:id="R6b2ad2a4be18469a"/>
    <p:sldId xmlns:r="http://schemas.openxmlformats.org/officeDocument/2006/relationships" id="258" r:id="R789447ed70ef4351"/>
    <p:sldId xmlns:r="http://schemas.openxmlformats.org/officeDocument/2006/relationships" id="259" r:id="R57341f8f65594afa"/>
    <p:sldId xmlns:r="http://schemas.openxmlformats.org/officeDocument/2006/relationships" id="260" r:id="Rcf49868ec73441e2"/>
    <p:sldId xmlns:r="http://schemas.openxmlformats.org/officeDocument/2006/relationships" id="261" r:id="R46c8ea98e6834e8b"/>
    <p:sldId xmlns:r="http://schemas.openxmlformats.org/officeDocument/2006/relationships" id="262" r:id="Rf22bda3d0470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f2b3996aaa443b" /><Relationship Type="http://schemas.openxmlformats.org/officeDocument/2006/relationships/slide" Target="/ppt/slides/slide1.xml" Id="R700138485b114d5f" /><Relationship Type="http://schemas.openxmlformats.org/officeDocument/2006/relationships/slide" Target="/ppt/slides/slide2.xml" Id="R6b2ad2a4be18469a" /><Relationship Type="http://schemas.openxmlformats.org/officeDocument/2006/relationships/slide" Target="/ppt/slides/slide3.xml" Id="R789447ed70ef4351" /><Relationship Type="http://schemas.openxmlformats.org/officeDocument/2006/relationships/slide" Target="/ppt/slides/slide4.xml" Id="R57341f8f65594afa" /><Relationship Type="http://schemas.openxmlformats.org/officeDocument/2006/relationships/slide" Target="/ppt/slides/slide5.xml" Id="Rcf49868ec73441e2" /><Relationship Type="http://schemas.openxmlformats.org/officeDocument/2006/relationships/slide" Target="/ppt/slides/slide6.xml" Id="R46c8ea98e6834e8b" /><Relationship Type="http://schemas.openxmlformats.org/officeDocument/2006/relationships/slide" Target="/ppt/slides/slide7.xml" Id="Rf22bda3d0470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176f7d54fe4b8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3411a08d94b04" /><Relationship Type="http://schemas.openxmlformats.org/officeDocument/2006/relationships/theme" Target="/ppt/slideMasters/theme/theme1.xml" Id="R25391028f38c4e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63411a08d94b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aa17291944d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c0fcd13b4846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af97a57d947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23270fb53744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5ebc6ab574a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82471ff57747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fbd5772384be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PEBO RØR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PEBO RØR AS ble etablert [år] og holder til i Byrkjelo.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9 271 105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1 623 210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1 263 638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2 994 446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5 705 922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 TOR EGIL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FRED LEON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Fjellvegen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6826 Byrkjelo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982 521 645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PEBO RØR AS</a:t>
            </a:r>
          </a:p>
        </p:txBody>
      </p:sp>
    </p:spTree>
  </p:cSld>
  <p:clrMapOvr>
    <a:masterClrMapping xmlns:a="http://schemas.openxmlformats.org/drawingml/2006/main"/>
  </p:clrMapOvr>
</p:sld>
</file>