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59dc5032654f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e76ba4bbc64556"/>
  </p:sldMasterIdLst>
  <p:sldIdLst>
    <p:sldId xmlns:r="http://schemas.openxmlformats.org/officeDocument/2006/relationships" id="256" r:id="R0919bcfafa7f4a84"/>
    <p:sldId xmlns:r="http://schemas.openxmlformats.org/officeDocument/2006/relationships" id="257" r:id="R35a1c66af8214319"/>
    <p:sldId xmlns:r="http://schemas.openxmlformats.org/officeDocument/2006/relationships" id="258" r:id="R891df1df7eaa421c"/>
    <p:sldId xmlns:r="http://schemas.openxmlformats.org/officeDocument/2006/relationships" id="259" r:id="R3e91b348c69246cb"/>
    <p:sldId xmlns:r="http://schemas.openxmlformats.org/officeDocument/2006/relationships" id="260" r:id="Rd9f9f822b27842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76ba4bbc64556" /><Relationship Type="http://schemas.openxmlformats.org/officeDocument/2006/relationships/slide" Target="/ppt/slides/slide1.xml" Id="R0919bcfafa7f4a84" /><Relationship Type="http://schemas.openxmlformats.org/officeDocument/2006/relationships/slide" Target="/ppt/slides/slide2.xml" Id="R35a1c66af8214319" /><Relationship Type="http://schemas.openxmlformats.org/officeDocument/2006/relationships/slide" Target="/ppt/slides/slide3.xml" Id="R891df1df7eaa421c" /><Relationship Type="http://schemas.openxmlformats.org/officeDocument/2006/relationships/slide" Target="/ppt/slides/slide4.xml" Id="R3e91b348c69246cb" /><Relationship Type="http://schemas.openxmlformats.org/officeDocument/2006/relationships/slide" Target="/ppt/slides/slide5.xml" Id="Rd9f9f822b27842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9048e2f8146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a15d26bef4e29" /><Relationship Type="http://schemas.openxmlformats.org/officeDocument/2006/relationships/theme" Target="/ppt/slideMasters/theme/theme1.xml" Id="R5feaf974b13d47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9a15d26bef4e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b3bd4c8f947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5e346899d43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bc722965549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78bfb6f344e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836fcfe1c48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HOLBERG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HOLBERG NORGE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Nygårdsgaten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982 524 490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