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3115f8423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0f3801f2749ce"/>
  </p:sldMasterIdLst>
  <p:sldIdLst>
    <p:sldId xmlns:r="http://schemas.openxmlformats.org/officeDocument/2006/relationships" id="256" r:id="R5c61155e868d4e4a"/>
    <p:sldId xmlns:r="http://schemas.openxmlformats.org/officeDocument/2006/relationships" id="257" r:id="Rffa3f44e2c744334"/>
    <p:sldId xmlns:r="http://schemas.openxmlformats.org/officeDocument/2006/relationships" id="258" r:id="Rbc31c1949cb14516"/>
    <p:sldId xmlns:r="http://schemas.openxmlformats.org/officeDocument/2006/relationships" id="259" r:id="R40d16c631c4b446c"/>
    <p:sldId xmlns:r="http://schemas.openxmlformats.org/officeDocument/2006/relationships" id="260" r:id="R7fe721fffeb54c45"/>
    <p:sldId xmlns:r="http://schemas.openxmlformats.org/officeDocument/2006/relationships" id="261" r:id="R58110c209cf14029"/>
    <p:sldId xmlns:r="http://schemas.openxmlformats.org/officeDocument/2006/relationships" id="262" r:id="R6499f2840edf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0f3801f2749ce" /><Relationship Type="http://schemas.openxmlformats.org/officeDocument/2006/relationships/slide" Target="/ppt/slides/slide1.xml" Id="R5c61155e868d4e4a" /><Relationship Type="http://schemas.openxmlformats.org/officeDocument/2006/relationships/slide" Target="/ppt/slides/slide2.xml" Id="Rffa3f44e2c744334" /><Relationship Type="http://schemas.openxmlformats.org/officeDocument/2006/relationships/slide" Target="/ppt/slides/slide3.xml" Id="Rbc31c1949cb14516" /><Relationship Type="http://schemas.openxmlformats.org/officeDocument/2006/relationships/slide" Target="/ppt/slides/slide4.xml" Id="R40d16c631c4b446c" /><Relationship Type="http://schemas.openxmlformats.org/officeDocument/2006/relationships/slide" Target="/ppt/slides/slide5.xml" Id="R7fe721fffeb54c45" /><Relationship Type="http://schemas.openxmlformats.org/officeDocument/2006/relationships/slide" Target="/ppt/slides/slide6.xml" Id="R58110c209cf14029" /><Relationship Type="http://schemas.openxmlformats.org/officeDocument/2006/relationships/slide" Target="/ppt/slides/slide7.xml" Id="R6499f2840edf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0bcdbf943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b401970c4555" /><Relationship Type="http://schemas.openxmlformats.org/officeDocument/2006/relationships/theme" Target="/ppt/slideMasters/theme/theme1.xml" Id="Ra64aea10d348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1b401970c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35f497e3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7b7f9d2f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7fd5f5b5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188878b21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f66d5e5c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192ec57d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dd5bb9ae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