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2d5b0399c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aa4b647a84a10"/>
  </p:sldMasterIdLst>
  <p:sldIdLst>
    <p:sldId xmlns:r="http://schemas.openxmlformats.org/officeDocument/2006/relationships" id="256" r:id="R293807d0876047d6"/>
    <p:sldId xmlns:r="http://schemas.openxmlformats.org/officeDocument/2006/relationships" id="257" r:id="R6dee1023f2b8433e"/>
    <p:sldId xmlns:r="http://schemas.openxmlformats.org/officeDocument/2006/relationships" id="258" r:id="R73beee8c99954a5f"/>
    <p:sldId xmlns:r="http://schemas.openxmlformats.org/officeDocument/2006/relationships" id="259" r:id="R6f8e15ff7c6844d9"/>
    <p:sldId xmlns:r="http://schemas.openxmlformats.org/officeDocument/2006/relationships" id="260" r:id="Redf039007546400d"/>
    <p:sldId xmlns:r="http://schemas.openxmlformats.org/officeDocument/2006/relationships" id="261" r:id="R8262d30825574d61"/>
    <p:sldId xmlns:r="http://schemas.openxmlformats.org/officeDocument/2006/relationships" id="262" r:id="R468c4303ddf2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aa4b647a84a10" /><Relationship Type="http://schemas.openxmlformats.org/officeDocument/2006/relationships/slide" Target="/ppt/slides/slide1.xml" Id="R293807d0876047d6" /><Relationship Type="http://schemas.openxmlformats.org/officeDocument/2006/relationships/slide" Target="/ppt/slides/slide2.xml" Id="R6dee1023f2b8433e" /><Relationship Type="http://schemas.openxmlformats.org/officeDocument/2006/relationships/slide" Target="/ppt/slides/slide3.xml" Id="R73beee8c99954a5f" /><Relationship Type="http://schemas.openxmlformats.org/officeDocument/2006/relationships/slide" Target="/ppt/slides/slide4.xml" Id="R6f8e15ff7c6844d9" /><Relationship Type="http://schemas.openxmlformats.org/officeDocument/2006/relationships/slide" Target="/ppt/slides/slide5.xml" Id="Redf039007546400d" /><Relationship Type="http://schemas.openxmlformats.org/officeDocument/2006/relationships/slide" Target="/ppt/slides/slide6.xml" Id="R8262d30825574d61" /><Relationship Type="http://schemas.openxmlformats.org/officeDocument/2006/relationships/slide" Target="/ppt/slides/slide7.xml" Id="R468c4303ddf2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1be15551c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311fc00a4e0a" /><Relationship Type="http://schemas.openxmlformats.org/officeDocument/2006/relationships/theme" Target="/ppt/slideMasters/theme/theme1.xml" Id="Rb3a3ba7cbf16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7311fc00a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69499268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cc30a99c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fec09aa5c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24d136132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3d3c4068b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942a1528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544b96ed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TRULSSEN INVEST AS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9 343 927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37 274 207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TRULSSEN DAN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Målsnesveien 618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post@trulssen.no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www.trulssen.no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982 538 602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TRULSSEN INVEST AS</a:t>
            </a:r>
          </a:p>
        </p:txBody>
      </p:sp>
    </p:spTree>
  </p:cSld>
  <p:clrMapOvr>
    <a:masterClrMapping xmlns:a="http://schemas.openxmlformats.org/drawingml/2006/main"/>
  </p:clrMapOvr>
</p:sld>
</file>