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742dfb94d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6f9b0ff694a94"/>
  </p:sldMasterIdLst>
  <p:sldIdLst>
    <p:sldId xmlns:r="http://schemas.openxmlformats.org/officeDocument/2006/relationships" id="256" r:id="R6bb03162f8da4618"/>
    <p:sldId xmlns:r="http://schemas.openxmlformats.org/officeDocument/2006/relationships" id="257" r:id="R80a21c0317604a10"/>
    <p:sldId xmlns:r="http://schemas.openxmlformats.org/officeDocument/2006/relationships" id="258" r:id="R8d71952d6916447c"/>
    <p:sldId xmlns:r="http://schemas.openxmlformats.org/officeDocument/2006/relationships" id="259" r:id="Re71d5350a204492d"/>
    <p:sldId xmlns:r="http://schemas.openxmlformats.org/officeDocument/2006/relationships" id="260" r:id="Rb8915e9a3f9f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6f9b0ff694a94" /><Relationship Type="http://schemas.openxmlformats.org/officeDocument/2006/relationships/slide" Target="/ppt/slides/slide1.xml" Id="R6bb03162f8da4618" /><Relationship Type="http://schemas.openxmlformats.org/officeDocument/2006/relationships/slide" Target="/ppt/slides/slide2.xml" Id="R80a21c0317604a10" /><Relationship Type="http://schemas.openxmlformats.org/officeDocument/2006/relationships/slide" Target="/ppt/slides/slide3.xml" Id="R8d71952d6916447c" /><Relationship Type="http://schemas.openxmlformats.org/officeDocument/2006/relationships/slide" Target="/ppt/slides/slide4.xml" Id="Re71d5350a204492d" /><Relationship Type="http://schemas.openxmlformats.org/officeDocument/2006/relationships/slide" Target="/ppt/slides/slide5.xml" Id="Rb8915e9a3f9f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6035ed2f2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e47b783344e7" /><Relationship Type="http://schemas.openxmlformats.org/officeDocument/2006/relationships/theme" Target="/ppt/slideMasters/theme/theme1.xml" Id="R4eea96b44ed7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6e47b7833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2dda32ea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a6fe5063a4d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f5c17c104c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7541567d3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6a9e5260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 MASKIN Ronny Johannessen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MASKIN Ronny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 MASKIN Ronny Johannessen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MASKIN Ronny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MASKIN Ronny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MASKIN Ronny Johannessen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Heivegen 217A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982 567 785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 MASKIN Ronny Johannessen</a:t>
            </a:r>
          </a:p>
        </p:txBody>
      </p:sp>
    </p:spTree>
  </p:cSld>
  <p:clrMapOvr>
    <a:masterClrMapping xmlns:a="http://schemas.openxmlformats.org/drawingml/2006/main"/>
  </p:clrMapOvr>
</p:sld>
</file>