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e418909e9444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7f0f5c90be4066"/>
  </p:sldMasterIdLst>
  <p:sldIdLst>
    <p:sldId xmlns:r="http://schemas.openxmlformats.org/officeDocument/2006/relationships" id="256" r:id="R898194d9ea4d4fe0"/>
    <p:sldId xmlns:r="http://schemas.openxmlformats.org/officeDocument/2006/relationships" id="257" r:id="R4dd329f1fb7e4913"/>
    <p:sldId xmlns:r="http://schemas.openxmlformats.org/officeDocument/2006/relationships" id="258" r:id="Rc9b65169fef54612"/>
    <p:sldId xmlns:r="http://schemas.openxmlformats.org/officeDocument/2006/relationships" id="259" r:id="Re2195ea51db34e9c"/>
    <p:sldId xmlns:r="http://schemas.openxmlformats.org/officeDocument/2006/relationships" id="260" r:id="Rd1d75ff211bc4abb"/>
    <p:sldId xmlns:r="http://schemas.openxmlformats.org/officeDocument/2006/relationships" id="261" r:id="R858204b6fe264115"/>
    <p:sldId xmlns:r="http://schemas.openxmlformats.org/officeDocument/2006/relationships" id="262" r:id="R4a37f80e0c124a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7f0f5c90be4066" /><Relationship Type="http://schemas.openxmlformats.org/officeDocument/2006/relationships/slide" Target="/ppt/slides/slide1.xml" Id="R898194d9ea4d4fe0" /><Relationship Type="http://schemas.openxmlformats.org/officeDocument/2006/relationships/slide" Target="/ppt/slides/slide2.xml" Id="R4dd329f1fb7e4913" /><Relationship Type="http://schemas.openxmlformats.org/officeDocument/2006/relationships/slide" Target="/ppt/slides/slide3.xml" Id="Rc9b65169fef54612" /><Relationship Type="http://schemas.openxmlformats.org/officeDocument/2006/relationships/slide" Target="/ppt/slides/slide4.xml" Id="Re2195ea51db34e9c" /><Relationship Type="http://schemas.openxmlformats.org/officeDocument/2006/relationships/slide" Target="/ppt/slides/slide5.xml" Id="Rd1d75ff211bc4abb" /><Relationship Type="http://schemas.openxmlformats.org/officeDocument/2006/relationships/slide" Target="/ppt/slides/slide6.xml" Id="R858204b6fe264115" /><Relationship Type="http://schemas.openxmlformats.org/officeDocument/2006/relationships/slide" Target="/ppt/slides/slide7.xml" Id="R4a37f80e0c124a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ed2576fc984a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38c202d3b4edc" /><Relationship Type="http://schemas.openxmlformats.org/officeDocument/2006/relationships/theme" Target="/ppt/slideMasters/theme/theme1.xml" Id="Ra6281abfab2641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238c202d3b4e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8b7fe341e44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fd0106eb545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d09a42fb34b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6f05babf144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21d3a12f34f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1e8ff5aa84f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334e5acbf45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ELEKTROFAG JÆREN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ELEKTROFAG JÆREN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ELEKTROFAG JÆREN AS ble etablert [år] og holder til i Vigrestad.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ELEKTROFAG JÆREN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ELEKTROFAG JÆREN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ELEKTROFAG JÆREN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163 588 646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15 205 814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11 646 116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16 910 095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58 077 072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ELEKTROFAG JÆREN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RUGLAND TORBJØRN  –  17,8 %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EGGEBØ ARNFINN  –  14,1 %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 INGVAR  –  14,1 %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RUGLAND TOM  –  14,1 %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GAMA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IKT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ELEKTROFAG JÆREN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4362 Vigrestad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79 11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post@elektrofag.no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982 587 786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ELEKTROFAG JÆREN AS</a:t>
            </a:r>
          </a:p>
        </p:txBody>
      </p:sp>
    </p:spTree>
  </p:cSld>
  <p:clrMapOvr>
    <a:masterClrMapping xmlns:a="http://schemas.openxmlformats.org/drawingml/2006/main"/>
  </p:clrMapOvr>
</p:sld>
</file>