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73952415a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1d121fd0b4c70"/>
  </p:sldMasterIdLst>
  <p:sldIdLst>
    <p:sldId xmlns:r="http://schemas.openxmlformats.org/officeDocument/2006/relationships" id="256" r:id="Rc5e610b1ed7948cc"/>
    <p:sldId xmlns:r="http://schemas.openxmlformats.org/officeDocument/2006/relationships" id="257" r:id="Rd9a09c1c4e864645"/>
    <p:sldId xmlns:r="http://schemas.openxmlformats.org/officeDocument/2006/relationships" id="258" r:id="R6807a36f571546c8"/>
    <p:sldId xmlns:r="http://schemas.openxmlformats.org/officeDocument/2006/relationships" id="259" r:id="R3d59bf57fd2349ae"/>
    <p:sldId xmlns:r="http://schemas.openxmlformats.org/officeDocument/2006/relationships" id="260" r:id="R0263cca7cbe44eb3"/>
    <p:sldId xmlns:r="http://schemas.openxmlformats.org/officeDocument/2006/relationships" id="261" r:id="R18ed213534cd4c4f"/>
    <p:sldId xmlns:r="http://schemas.openxmlformats.org/officeDocument/2006/relationships" id="262" r:id="R4ccfa9c70ed6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1d121fd0b4c70" /><Relationship Type="http://schemas.openxmlformats.org/officeDocument/2006/relationships/slide" Target="/ppt/slides/slide1.xml" Id="Rc5e610b1ed7948cc" /><Relationship Type="http://schemas.openxmlformats.org/officeDocument/2006/relationships/slide" Target="/ppt/slides/slide2.xml" Id="Rd9a09c1c4e864645" /><Relationship Type="http://schemas.openxmlformats.org/officeDocument/2006/relationships/slide" Target="/ppt/slides/slide3.xml" Id="R6807a36f571546c8" /><Relationship Type="http://schemas.openxmlformats.org/officeDocument/2006/relationships/slide" Target="/ppt/slides/slide4.xml" Id="R3d59bf57fd2349ae" /><Relationship Type="http://schemas.openxmlformats.org/officeDocument/2006/relationships/slide" Target="/ppt/slides/slide5.xml" Id="R0263cca7cbe44eb3" /><Relationship Type="http://schemas.openxmlformats.org/officeDocument/2006/relationships/slide" Target="/ppt/slides/slide6.xml" Id="R18ed213534cd4c4f" /><Relationship Type="http://schemas.openxmlformats.org/officeDocument/2006/relationships/slide" Target="/ppt/slides/slide7.xml" Id="R4ccfa9c70ed6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aa0ac76f5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88c6c6af405b" /><Relationship Type="http://schemas.openxmlformats.org/officeDocument/2006/relationships/theme" Target="/ppt/slideMasters/theme/theme1.xml" Id="R98b6ece63613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288c6c6af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4c471f30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132c1dde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931efe77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1fc79875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e8a0e977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af262b1b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9d51f0f3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BABELFISH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BABELFISH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Messepromenaden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babelfish.regnskap@gmail.com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982 595 371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BABELFISH AS</a:t>
            </a:r>
          </a:p>
        </p:txBody>
      </p:sp>
    </p:spTree>
  </p:cSld>
  <p:clrMapOvr>
    <a:masterClrMapping xmlns:a="http://schemas.openxmlformats.org/drawingml/2006/main"/>
  </p:clrMapOvr>
</p:sld>
</file>