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2e8a76f18c4a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4fa7ff053f4ced"/>
  </p:sldMasterIdLst>
  <p:sldIdLst>
    <p:sldId xmlns:r="http://schemas.openxmlformats.org/officeDocument/2006/relationships" id="256" r:id="Rcff311717caf4a7d"/>
    <p:sldId xmlns:r="http://schemas.openxmlformats.org/officeDocument/2006/relationships" id="257" r:id="R9ba49a49fe974a40"/>
    <p:sldId xmlns:r="http://schemas.openxmlformats.org/officeDocument/2006/relationships" id="258" r:id="R6b394862996b4596"/>
    <p:sldId xmlns:r="http://schemas.openxmlformats.org/officeDocument/2006/relationships" id="259" r:id="Rba64b5c9de7a4685"/>
    <p:sldId xmlns:r="http://schemas.openxmlformats.org/officeDocument/2006/relationships" id="260" r:id="R8adacbcb14d04c4e"/>
    <p:sldId xmlns:r="http://schemas.openxmlformats.org/officeDocument/2006/relationships" id="261" r:id="R5c90ce6824b24203"/>
    <p:sldId xmlns:r="http://schemas.openxmlformats.org/officeDocument/2006/relationships" id="262" r:id="R5fa2e93109ef48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4fa7ff053f4ced" /><Relationship Type="http://schemas.openxmlformats.org/officeDocument/2006/relationships/slide" Target="/ppt/slides/slide1.xml" Id="Rcff311717caf4a7d" /><Relationship Type="http://schemas.openxmlformats.org/officeDocument/2006/relationships/slide" Target="/ppt/slides/slide2.xml" Id="R9ba49a49fe974a40" /><Relationship Type="http://schemas.openxmlformats.org/officeDocument/2006/relationships/slide" Target="/ppt/slides/slide3.xml" Id="R6b394862996b4596" /><Relationship Type="http://schemas.openxmlformats.org/officeDocument/2006/relationships/slide" Target="/ppt/slides/slide4.xml" Id="Rba64b5c9de7a4685" /><Relationship Type="http://schemas.openxmlformats.org/officeDocument/2006/relationships/slide" Target="/ppt/slides/slide5.xml" Id="R8adacbcb14d04c4e" /><Relationship Type="http://schemas.openxmlformats.org/officeDocument/2006/relationships/slide" Target="/ppt/slides/slide6.xml" Id="R5c90ce6824b24203" /><Relationship Type="http://schemas.openxmlformats.org/officeDocument/2006/relationships/slide" Target="/ppt/slides/slide7.xml" Id="R5fa2e93109ef48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f052ee97e40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5ad3165cd40b5" /><Relationship Type="http://schemas.openxmlformats.org/officeDocument/2006/relationships/theme" Target="/ppt/slideMasters/theme/theme1.xml" Id="R469f23e5fead45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a5ad3165cd40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16fd0805d4d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bc85e8c70c48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8361ec02484a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31306e354a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05b1eb1864d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9e773416e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d2bee2897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ØKONOMI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ØKONOMI CONSULT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12 825 240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2 304 994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1 868 670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2 107 869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6 753 073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TRYGVE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TDS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TP-INVEST AS  –  14,0 %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28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982 597 560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ØKONOMI CONSULT AS</a:t>
            </a:r>
          </a:p>
        </p:txBody>
      </p:sp>
    </p:spTree>
  </p:cSld>
  <p:clrMapOvr>
    <a:masterClrMapping xmlns:a="http://schemas.openxmlformats.org/drawingml/2006/main"/>
  </p:clrMapOvr>
</p:sld>
</file>