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f0bd47eb4c49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e1392669f24ce3"/>
  </p:sldMasterIdLst>
  <p:sldIdLst>
    <p:sldId xmlns:r="http://schemas.openxmlformats.org/officeDocument/2006/relationships" id="256" r:id="Rf8cdad3585264b50"/>
    <p:sldId xmlns:r="http://schemas.openxmlformats.org/officeDocument/2006/relationships" id="257" r:id="Re0fdbd1c606f4831"/>
    <p:sldId xmlns:r="http://schemas.openxmlformats.org/officeDocument/2006/relationships" id="258" r:id="Rc30f7967e71f4b8e"/>
    <p:sldId xmlns:r="http://schemas.openxmlformats.org/officeDocument/2006/relationships" id="259" r:id="Rf574f8b1b7414547"/>
    <p:sldId xmlns:r="http://schemas.openxmlformats.org/officeDocument/2006/relationships" id="260" r:id="R7b61a19b00f94c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1392669f24ce3" /><Relationship Type="http://schemas.openxmlformats.org/officeDocument/2006/relationships/slide" Target="/ppt/slides/slide1.xml" Id="Rf8cdad3585264b50" /><Relationship Type="http://schemas.openxmlformats.org/officeDocument/2006/relationships/slide" Target="/ppt/slides/slide2.xml" Id="Re0fdbd1c606f4831" /><Relationship Type="http://schemas.openxmlformats.org/officeDocument/2006/relationships/slide" Target="/ppt/slides/slide3.xml" Id="Rc30f7967e71f4b8e" /><Relationship Type="http://schemas.openxmlformats.org/officeDocument/2006/relationships/slide" Target="/ppt/slides/slide4.xml" Id="Rf574f8b1b7414547" /><Relationship Type="http://schemas.openxmlformats.org/officeDocument/2006/relationships/slide" Target="/ppt/slides/slide5.xml" Id="R7b61a19b00f94c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9b7a55e3644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21a9db9ca40ba" /><Relationship Type="http://schemas.openxmlformats.org/officeDocument/2006/relationships/theme" Target="/ppt/slideMasters/theme/theme1.xml" Id="R60f30d05d9cf48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621a9db9ca40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96b72daa74f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f6e2adb4d4a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3bfdb333f45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9e6b3e7f345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31bc68d0444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HEMNE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 UNGDOMSLAG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Arild Neshaug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46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982 601 665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 UNGDOMSLAG</a:t>
            </a:r>
          </a:p>
        </p:txBody>
      </p:sp>
    </p:spTree>
  </p:cSld>
  <p:clrMapOvr>
    <a:masterClrMapping xmlns:a="http://schemas.openxmlformats.org/drawingml/2006/main"/>
  </p:clrMapOvr>
</p:sld>
</file>