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da947b669645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d16d36fa6b4cef"/>
  </p:sldMasterIdLst>
  <p:sldIdLst>
    <p:sldId xmlns:r="http://schemas.openxmlformats.org/officeDocument/2006/relationships" id="256" r:id="Rebab3b78133a4c6a"/>
    <p:sldId xmlns:r="http://schemas.openxmlformats.org/officeDocument/2006/relationships" id="257" r:id="Racb4665cb68c41ef"/>
    <p:sldId xmlns:r="http://schemas.openxmlformats.org/officeDocument/2006/relationships" id="258" r:id="Re53c5bf3871046ef"/>
    <p:sldId xmlns:r="http://schemas.openxmlformats.org/officeDocument/2006/relationships" id="259" r:id="R4242691bf25e4e1a"/>
    <p:sldId xmlns:r="http://schemas.openxmlformats.org/officeDocument/2006/relationships" id="260" r:id="R9303b7eed4f44f56"/>
    <p:sldId xmlns:r="http://schemas.openxmlformats.org/officeDocument/2006/relationships" id="261" r:id="R3cdd1f17cd794761"/>
    <p:sldId xmlns:r="http://schemas.openxmlformats.org/officeDocument/2006/relationships" id="262" r:id="R9bb3c38a09a246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d16d36fa6b4cef" /><Relationship Type="http://schemas.openxmlformats.org/officeDocument/2006/relationships/slide" Target="/ppt/slides/slide1.xml" Id="Rebab3b78133a4c6a" /><Relationship Type="http://schemas.openxmlformats.org/officeDocument/2006/relationships/slide" Target="/ppt/slides/slide2.xml" Id="Racb4665cb68c41ef" /><Relationship Type="http://schemas.openxmlformats.org/officeDocument/2006/relationships/slide" Target="/ppt/slides/slide3.xml" Id="Re53c5bf3871046ef" /><Relationship Type="http://schemas.openxmlformats.org/officeDocument/2006/relationships/slide" Target="/ppt/slides/slide4.xml" Id="R4242691bf25e4e1a" /><Relationship Type="http://schemas.openxmlformats.org/officeDocument/2006/relationships/slide" Target="/ppt/slides/slide5.xml" Id="R9303b7eed4f44f56" /><Relationship Type="http://schemas.openxmlformats.org/officeDocument/2006/relationships/slide" Target="/ppt/slides/slide6.xml" Id="R3cdd1f17cd794761" /><Relationship Type="http://schemas.openxmlformats.org/officeDocument/2006/relationships/slide" Target="/ppt/slides/slide7.xml" Id="R9bb3c38a09a246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b1803a217240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d79ca9ec641e0" /><Relationship Type="http://schemas.openxmlformats.org/officeDocument/2006/relationships/theme" Target="/ppt/slideMasters/theme/theme1.xml" Id="R9b2d14f796674f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9d79ca9ec641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221edfcd74d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9a0a0839f43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62d2cd1bd42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332a092da48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4a9e86da745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6ec3fa42b4a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122a248644d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PLASTIKKIRURGI NO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PLASTIKKIRURGI NO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PLASTIKKIRURGI NO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PLASTIKKIRURGI NO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PLASTIKKIRURGI NO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PLASTIKKIRURGI NO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9 362 356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5 439 564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5 912 113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56 572 587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60 680 914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PLASTIKKIRURGI NO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BRUNVOLD BJÆRKE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 KRISTIAN BJÆRKE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PLASTIKKIRURGI NO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Rødkleivfaret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49 42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mail@plastikkirurgi.no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www.plastikkirurgi.no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982 601 894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PLASTIKKIRURGI NO AS</a:t>
            </a:r>
          </a:p>
        </p:txBody>
      </p:sp>
    </p:spTree>
  </p:cSld>
  <p:clrMapOvr>
    <a:masterClrMapping xmlns:a="http://schemas.openxmlformats.org/drawingml/2006/main"/>
  </p:clrMapOvr>
</p:sld>
</file>