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71f26e649b4a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6a136c1b704c65"/>
  </p:sldMasterIdLst>
  <p:sldIdLst>
    <p:sldId xmlns:r="http://schemas.openxmlformats.org/officeDocument/2006/relationships" id="256" r:id="Rf9e4195e7fd14ce2"/>
    <p:sldId xmlns:r="http://schemas.openxmlformats.org/officeDocument/2006/relationships" id="257" r:id="Ra133a4efe37d4ff0"/>
    <p:sldId xmlns:r="http://schemas.openxmlformats.org/officeDocument/2006/relationships" id="258" r:id="R32333456a1314d70"/>
    <p:sldId xmlns:r="http://schemas.openxmlformats.org/officeDocument/2006/relationships" id="259" r:id="Rde45134552434278"/>
    <p:sldId xmlns:r="http://schemas.openxmlformats.org/officeDocument/2006/relationships" id="260" r:id="Rff6f458f3b484e11"/>
    <p:sldId xmlns:r="http://schemas.openxmlformats.org/officeDocument/2006/relationships" id="261" r:id="Rbfca86c42cf84c25"/>
    <p:sldId xmlns:r="http://schemas.openxmlformats.org/officeDocument/2006/relationships" id="262" r:id="R78f8607bcf3548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6a136c1b704c65" /><Relationship Type="http://schemas.openxmlformats.org/officeDocument/2006/relationships/slide" Target="/ppt/slides/slide1.xml" Id="Rf9e4195e7fd14ce2" /><Relationship Type="http://schemas.openxmlformats.org/officeDocument/2006/relationships/slide" Target="/ppt/slides/slide2.xml" Id="Ra133a4efe37d4ff0" /><Relationship Type="http://schemas.openxmlformats.org/officeDocument/2006/relationships/slide" Target="/ppt/slides/slide3.xml" Id="R32333456a1314d70" /><Relationship Type="http://schemas.openxmlformats.org/officeDocument/2006/relationships/slide" Target="/ppt/slides/slide4.xml" Id="Rde45134552434278" /><Relationship Type="http://schemas.openxmlformats.org/officeDocument/2006/relationships/slide" Target="/ppt/slides/slide5.xml" Id="Rff6f458f3b484e11" /><Relationship Type="http://schemas.openxmlformats.org/officeDocument/2006/relationships/slide" Target="/ppt/slides/slide6.xml" Id="Rbfca86c42cf84c25" /><Relationship Type="http://schemas.openxmlformats.org/officeDocument/2006/relationships/slide" Target="/ppt/slides/slide7.xml" Id="R78f8607bcf3548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6e4ab31c1844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f64fc75674ee4" /><Relationship Type="http://schemas.openxmlformats.org/officeDocument/2006/relationships/theme" Target="/ppt/slideMasters/theme/theme1.xml" Id="R4dbab0ac5a3f48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3f64fc75674e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d4c19ae9243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89eaf114d74a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6084f37ac84f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050946dd042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a43eeaa8cf49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44fa4506b04f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2571dbd1c544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HEGDALRINGEN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HEGDALRINGEN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HEGDALRINGEN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HEGDALRINGEN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HEGDALRINGEN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HEGDALRINGEN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3 210 569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749 379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245 231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1 555 519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8 279 113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HEGDALRINGEN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BROKS BEN OVE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HEGDALRINGEN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Hegdalringen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3261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18 21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post@betongprosjektering.no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982 674 743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HEGDALRINGEN AS</a:t>
            </a:r>
          </a:p>
        </p:txBody>
      </p:sp>
    </p:spTree>
  </p:cSld>
  <p:clrMapOvr>
    <a:masterClrMapping xmlns:a="http://schemas.openxmlformats.org/drawingml/2006/main"/>
  </p:clrMapOvr>
</p:sld>
</file>