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ee288a79be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bc32d52e424673"/>
  </p:sldMasterIdLst>
  <p:sldIdLst>
    <p:sldId xmlns:r="http://schemas.openxmlformats.org/officeDocument/2006/relationships" id="256" r:id="R57027d392923491a"/>
    <p:sldId xmlns:r="http://schemas.openxmlformats.org/officeDocument/2006/relationships" id="257" r:id="R542d2d6217a04a38"/>
    <p:sldId xmlns:r="http://schemas.openxmlformats.org/officeDocument/2006/relationships" id="258" r:id="R1f120aba5c0e4bb3"/>
    <p:sldId xmlns:r="http://schemas.openxmlformats.org/officeDocument/2006/relationships" id="259" r:id="R7c506e7383434ac1"/>
    <p:sldId xmlns:r="http://schemas.openxmlformats.org/officeDocument/2006/relationships" id="260" r:id="R380b0abc0708442b"/>
    <p:sldId xmlns:r="http://schemas.openxmlformats.org/officeDocument/2006/relationships" id="261" r:id="R76ea31fe9d7b4327"/>
    <p:sldId xmlns:r="http://schemas.openxmlformats.org/officeDocument/2006/relationships" id="262" r:id="R2868ce0668a04d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c32d52e424673" /><Relationship Type="http://schemas.openxmlformats.org/officeDocument/2006/relationships/slide" Target="/ppt/slides/slide1.xml" Id="R57027d392923491a" /><Relationship Type="http://schemas.openxmlformats.org/officeDocument/2006/relationships/slide" Target="/ppt/slides/slide2.xml" Id="R542d2d6217a04a38" /><Relationship Type="http://schemas.openxmlformats.org/officeDocument/2006/relationships/slide" Target="/ppt/slides/slide3.xml" Id="R1f120aba5c0e4bb3" /><Relationship Type="http://schemas.openxmlformats.org/officeDocument/2006/relationships/slide" Target="/ppt/slides/slide4.xml" Id="R7c506e7383434ac1" /><Relationship Type="http://schemas.openxmlformats.org/officeDocument/2006/relationships/slide" Target="/ppt/slides/slide5.xml" Id="R380b0abc0708442b" /><Relationship Type="http://schemas.openxmlformats.org/officeDocument/2006/relationships/slide" Target="/ppt/slides/slide6.xml" Id="R76ea31fe9d7b4327" /><Relationship Type="http://schemas.openxmlformats.org/officeDocument/2006/relationships/slide" Target="/ppt/slides/slide7.xml" Id="R2868ce0668a04d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d77b2247fd46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25f6e71ba4e89" /><Relationship Type="http://schemas.openxmlformats.org/officeDocument/2006/relationships/theme" Target="/ppt/slideMasters/theme/theme1.xml" Id="Rdfd4d1d8130c44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25f6e71ba4e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494e87ab0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1c5a01144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8a94e667b4f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cf0eb530b42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cf857897440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5a0bf590f46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af65bd2a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 RIKSTAD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ATLE HANSEN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JÆGER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ELDE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103A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5141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tatlhan@online.no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982 707 072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MIS AS</a:t>
            </a:r>
          </a:p>
        </p:txBody>
      </p:sp>
    </p:spTree>
  </p:cSld>
  <p:clrMapOvr>
    <a:masterClrMapping xmlns:a="http://schemas.openxmlformats.org/drawingml/2006/main"/>
  </p:clrMapOvr>
</p:sld>
</file>