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c1851a842d4c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23d4b24a234e6d"/>
  </p:sldMasterIdLst>
  <p:sldIdLst>
    <p:sldId xmlns:r="http://schemas.openxmlformats.org/officeDocument/2006/relationships" id="256" r:id="R49a3b67b247a4acb"/>
    <p:sldId xmlns:r="http://schemas.openxmlformats.org/officeDocument/2006/relationships" id="257" r:id="R6f99b3e7300b49e0"/>
    <p:sldId xmlns:r="http://schemas.openxmlformats.org/officeDocument/2006/relationships" id="258" r:id="R4773b9e64e184d7c"/>
    <p:sldId xmlns:r="http://schemas.openxmlformats.org/officeDocument/2006/relationships" id="259" r:id="R236a50c3287f4fa0"/>
    <p:sldId xmlns:r="http://schemas.openxmlformats.org/officeDocument/2006/relationships" id="260" r:id="R51a92543bed14c4b"/>
    <p:sldId xmlns:r="http://schemas.openxmlformats.org/officeDocument/2006/relationships" id="261" r:id="Rc1199e1c9e3c40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23d4b24a234e6d" /><Relationship Type="http://schemas.openxmlformats.org/officeDocument/2006/relationships/slide" Target="/ppt/slides/slide1.xml" Id="R49a3b67b247a4acb" /><Relationship Type="http://schemas.openxmlformats.org/officeDocument/2006/relationships/slide" Target="/ppt/slides/slide2.xml" Id="R6f99b3e7300b49e0" /><Relationship Type="http://schemas.openxmlformats.org/officeDocument/2006/relationships/slide" Target="/ppt/slides/slide3.xml" Id="R4773b9e64e184d7c" /><Relationship Type="http://schemas.openxmlformats.org/officeDocument/2006/relationships/slide" Target="/ppt/slides/slide4.xml" Id="R236a50c3287f4fa0" /><Relationship Type="http://schemas.openxmlformats.org/officeDocument/2006/relationships/slide" Target="/ppt/slides/slide5.xml" Id="R51a92543bed14c4b" /><Relationship Type="http://schemas.openxmlformats.org/officeDocument/2006/relationships/slide" Target="/ppt/slides/slide6.xml" Id="Rc1199e1c9e3c40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4666e4347c40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b6737c9834091" /><Relationship Type="http://schemas.openxmlformats.org/officeDocument/2006/relationships/theme" Target="/ppt/slideMasters/theme/theme1.xml" Id="Rbf3792c31dcc4e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9b6737c98340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6af8601d246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6b5b025aa41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a84445c5349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07bc0368c41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2b517a96d47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d5eb6da9a42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CREO - FORBUNDET FOR KUNST OG KULTUR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 - FORBUNDET FOR KUNST OG KULTUR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CREO - FORBUNDET FOR KUNST OG KULTUR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 - FORBUNDET FOR KUNST OG KULTUR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 - FORBUNDET FOR KUNST OG KULTUR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 - FORBUNDET FOR KUNST OG KULTUR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72 760 431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−1 106 001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12 277 863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49 759 401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 - FORBUNDET FOR KUNST OG KULTUR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10 22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post@creokultur.no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www.creokultur.no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982 708 257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 - FORBUNDET FOR KUNST OG KULTUR</a:t>
            </a:r>
          </a:p>
        </p:txBody>
      </p:sp>
    </p:spTree>
  </p:cSld>
  <p:clrMapOvr>
    <a:masterClrMapping xmlns:a="http://schemas.openxmlformats.org/drawingml/2006/main"/>
  </p:clrMapOvr>
</p:sld>
</file>