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f17023c14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480af7a124aef"/>
  </p:sldMasterIdLst>
  <p:sldIdLst>
    <p:sldId xmlns:r="http://schemas.openxmlformats.org/officeDocument/2006/relationships" id="256" r:id="R443ccdeb900d4cb1"/>
    <p:sldId xmlns:r="http://schemas.openxmlformats.org/officeDocument/2006/relationships" id="257" r:id="R4e84539a07014e3d"/>
    <p:sldId xmlns:r="http://schemas.openxmlformats.org/officeDocument/2006/relationships" id="258" r:id="R495f11269dce4c0c"/>
    <p:sldId xmlns:r="http://schemas.openxmlformats.org/officeDocument/2006/relationships" id="259" r:id="Rdc04cf412f794080"/>
    <p:sldId xmlns:r="http://schemas.openxmlformats.org/officeDocument/2006/relationships" id="260" r:id="Ra1f1b557a12c4259"/>
    <p:sldId xmlns:r="http://schemas.openxmlformats.org/officeDocument/2006/relationships" id="261" r:id="R5914987ceb404b2e"/>
    <p:sldId xmlns:r="http://schemas.openxmlformats.org/officeDocument/2006/relationships" id="262" r:id="Rea6662d496ba40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480af7a124aef" /><Relationship Type="http://schemas.openxmlformats.org/officeDocument/2006/relationships/slide" Target="/ppt/slides/slide1.xml" Id="R443ccdeb900d4cb1" /><Relationship Type="http://schemas.openxmlformats.org/officeDocument/2006/relationships/slide" Target="/ppt/slides/slide2.xml" Id="R4e84539a07014e3d" /><Relationship Type="http://schemas.openxmlformats.org/officeDocument/2006/relationships/slide" Target="/ppt/slides/slide3.xml" Id="R495f11269dce4c0c" /><Relationship Type="http://schemas.openxmlformats.org/officeDocument/2006/relationships/slide" Target="/ppt/slides/slide4.xml" Id="Rdc04cf412f794080" /><Relationship Type="http://schemas.openxmlformats.org/officeDocument/2006/relationships/slide" Target="/ppt/slides/slide5.xml" Id="Ra1f1b557a12c4259" /><Relationship Type="http://schemas.openxmlformats.org/officeDocument/2006/relationships/slide" Target="/ppt/slides/slide6.xml" Id="R5914987ceb404b2e" /><Relationship Type="http://schemas.openxmlformats.org/officeDocument/2006/relationships/slide" Target="/ppt/slides/slide7.xml" Id="Rea6662d496ba40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79d54a9fa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de925e60a4dd7" /><Relationship Type="http://schemas.openxmlformats.org/officeDocument/2006/relationships/theme" Target="/ppt/slideMasters/theme/theme1.xml" Id="R4c344cc4dd54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de925e60a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37499ceae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3cd3cf6a8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4cc95def2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61c98e3f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d131ccee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c8549cb0e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562825259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29 173 228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KRISTOFFER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kristoffer.adolfsen@hotmail.com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982 714 303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