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8f648bd41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2a03bfa45448a"/>
  </p:sldMasterIdLst>
  <p:sldIdLst>
    <p:sldId xmlns:r="http://schemas.openxmlformats.org/officeDocument/2006/relationships" id="256" r:id="Rc325580ea2414dc0"/>
    <p:sldId xmlns:r="http://schemas.openxmlformats.org/officeDocument/2006/relationships" id="257" r:id="R0134231299854fd6"/>
    <p:sldId xmlns:r="http://schemas.openxmlformats.org/officeDocument/2006/relationships" id="258" r:id="Rd8ccd1f5df874b3b"/>
    <p:sldId xmlns:r="http://schemas.openxmlformats.org/officeDocument/2006/relationships" id="259" r:id="R7a7bfee6a84d4d1e"/>
    <p:sldId xmlns:r="http://schemas.openxmlformats.org/officeDocument/2006/relationships" id="260" r:id="R967cf8b079e94fcc"/>
    <p:sldId xmlns:r="http://schemas.openxmlformats.org/officeDocument/2006/relationships" id="261" r:id="Rf113169a283c4f9b"/>
    <p:sldId xmlns:r="http://schemas.openxmlformats.org/officeDocument/2006/relationships" id="262" r:id="R6af6742a011641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2a03bfa45448a" /><Relationship Type="http://schemas.openxmlformats.org/officeDocument/2006/relationships/slide" Target="/ppt/slides/slide1.xml" Id="Rc325580ea2414dc0" /><Relationship Type="http://schemas.openxmlformats.org/officeDocument/2006/relationships/slide" Target="/ppt/slides/slide2.xml" Id="R0134231299854fd6" /><Relationship Type="http://schemas.openxmlformats.org/officeDocument/2006/relationships/slide" Target="/ppt/slides/slide3.xml" Id="Rd8ccd1f5df874b3b" /><Relationship Type="http://schemas.openxmlformats.org/officeDocument/2006/relationships/slide" Target="/ppt/slides/slide4.xml" Id="R7a7bfee6a84d4d1e" /><Relationship Type="http://schemas.openxmlformats.org/officeDocument/2006/relationships/slide" Target="/ppt/slides/slide5.xml" Id="R967cf8b079e94fcc" /><Relationship Type="http://schemas.openxmlformats.org/officeDocument/2006/relationships/slide" Target="/ppt/slides/slide6.xml" Id="Rf113169a283c4f9b" /><Relationship Type="http://schemas.openxmlformats.org/officeDocument/2006/relationships/slide" Target="/ppt/slides/slide7.xml" Id="R6af6742a011641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5363bacc8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b2996360c43da" /><Relationship Type="http://schemas.openxmlformats.org/officeDocument/2006/relationships/theme" Target="/ppt/slideMasters/theme/theme1.xml" Id="Rcb994f810122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b2996360c43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02666b7ba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42deb88b7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258fb31b1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25d654a7d4e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804a4d05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fbb06db3c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cbef1ae35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TEVAS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TEVAS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60 542 648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18 090 319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Midtunhaugen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83 33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982 715 199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TEVAS AS</a:t>
            </a:r>
          </a:p>
        </p:txBody>
      </p:sp>
    </p:spTree>
  </p:cSld>
  <p:clrMapOvr>
    <a:masterClrMapping xmlns:a="http://schemas.openxmlformats.org/drawingml/2006/main"/>
  </p:clrMapOvr>
</p:sld>
</file>